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2"/>
  </p:notesMasterIdLst>
  <p:sldIdLst>
    <p:sldId id="256" r:id="rId2"/>
    <p:sldId id="258" r:id="rId3"/>
    <p:sldId id="257" r:id="rId4"/>
    <p:sldId id="262" r:id="rId5"/>
    <p:sldId id="265" r:id="rId6"/>
    <p:sldId id="266" r:id="rId7"/>
    <p:sldId id="267" r:id="rId8"/>
    <p:sldId id="268" r:id="rId9"/>
    <p:sldId id="269" r:id="rId10"/>
    <p:sldId id="259" r:id="rId11"/>
    <p:sldId id="302" r:id="rId12"/>
    <p:sldId id="335" r:id="rId13"/>
    <p:sldId id="303" r:id="rId14"/>
    <p:sldId id="272" r:id="rId15"/>
    <p:sldId id="336" r:id="rId16"/>
    <p:sldId id="260" r:id="rId17"/>
    <p:sldId id="270" r:id="rId18"/>
    <p:sldId id="275" r:id="rId19"/>
    <p:sldId id="276" r:id="rId20"/>
    <p:sldId id="279" r:id="rId21"/>
    <p:sldId id="337" r:id="rId22"/>
    <p:sldId id="277" r:id="rId23"/>
    <p:sldId id="261" r:id="rId24"/>
    <p:sldId id="321" r:id="rId25"/>
    <p:sldId id="304" r:id="rId26"/>
    <p:sldId id="280" r:id="rId27"/>
    <p:sldId id="282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322" r:id="rId36"/>
    <p:sldId id="297" r:id="rId37"/>
    <p:sldId id="323" r:id="rId38"/>
    <p:sldId id="327" r:id="rId39"/>
    <p:sldId id="325" r:id="rId40"/>
    <p:sldId id="326" r:id="rId41"/>
    <p:sldId id="324" r:id="rId42"/>
    <p:sldId id="328" r:id="rId43"/>
    <p:sldId id="329" r:id="rId44"/>
    <p:sldId id="330" r:id="rId45"/>
    <p:sldId id="332" r:id="rId46"/>
    <p:sldId id="338" r:id="rId47"/>
    <p:sldId id="331" r:id="rId48"/>
    <p:sldId id="317" r:id="rId49"/>
    <p:sldId id="310" r:id="rId50"/>
    <p:sldId id="309" r:id="rId51"/>
  </p:sldIdLst>
  <p:sldSz cx="12192000" cy="6858000"/>
  <p:notesSz cx="6858000" cy="9144000"/>
  <p:embeddedFontLst>
    <p:embeddedFont>
      <p:font typeface="Franklin Gothic Book" panose="020B0503020102020204" pitchFamily="34" charset="0"/>
      <p:regular r:id="rId53"/>
      <p:italic r:id="rId54"/>
    </p:embeddedFont>
    <p:embeddedFont>
      <p:font typeface="Bahnschrift Condensed" panose="020B0502040204020203" pitchFamily="34" charset="0"/>
      <p:regular r:id="rId55"/>
      <p:bold r:id="rId56"/>
    </p:embeddedFont>
    <p:embeddedFont>
      <p:font typeface="Bell MT" panose="02020503060305020303" pitchFamily="18" charset="0"/>
      <p:regular r:id="rId57"/>
      <p:bold r:id="rId58"/>
      <p:italic r:id="rId59"/>
    </p:embeddedFont>
    <p:embeddedFont>
      <p:font typeface="Bahnschrift Light Condensed" panose="020B0502040204020203" pitchFamily="34" charset="0"/>
      <p:regular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Franklin Gothic Medium" panose="020B0603020102020204" pitchFamily="34" charset="0"/>
      <p:regular r:id="rId65"/>
      <p:italic r:id="rId66"/>
    </p:embeddedFont>
    <p:embeddedFont>
      <p:font typeface="Gill Sans MT" panose="020B0502020104020203" pitchFamily="34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852"/>
    <a:srgbClr val="FBB033"/>
    <a:srgbClr val="919C50"/>
    <a:srgbClr val="C55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257" autoAdjust="0"/>
  </p:normalViewPr>
  <p:slideViewPr>
    <p:cSldViewPr snapToGrid="0">
      <p:cViewPr varScale="1">
        <p:scale>
          <a:sx n="81" d="100"/>
          <a:sy n="81" d="100"/>
        </p:scale>
        <p:origin x="17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7436C-4F5F-46C4-B96B-B2229EE4AAE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19A2D5C-0AFD-4FE7-97EE-8F5FA4562966}">
      <dgm:prSet phldrT="[Text]" phldr="1"/>
      <dgm:spPr/>
      <dgm:t>
        <a:bodyPr/>
        <a:lstStyle/>
        <a:p>
          <a:endParaRPr lang="en-US"/>
        </a:p>
      </dgm:t>
    </dgm:pt>
    <dgm:pt modelId="{E47BE22B-5433-4DDE-9E17-98E3E64ABCA4}" type="parTrans" cxnId="{BC976FBF-7071-4E07-85A6-F1C2777A0697}">
      <dgm:prSet/>
      <dgm:spPr/>
      <dgm:t>
        <a:bodyPr/>
        <a:lstStyle/>
        <a:p>
          <a:endParaRPr lang="en-US"/>
        </a:p>
      </dgm:t>
    </dgm:pt>
    <dgm:pt modelId="{F82D9BE9-C889-4CBC-B94A-E3987D1C0404}" type="sibTrans" cxnId="{BC976FBF-7071-4E07-85A6-F1C2777A0697}">
      <dgm:prSet/>
      <dgm:spPr/>
      <dgm:t>
        <a:bodyPr/>
        <a:lstStyle/>
        <a:p>
          <a:endParaRPr lang="en-US"/>
        </a:p>
      </dgm:t>
    </dgm:pt>
    <dgm:pt modelId="{B97DA1C4-EBF7-4778-8B80-4AE4FF87BD54}">
      <dgm:prSet phldrT="[Text]" phldr="1"/>
      <dgm:spPr/>
      <dgm:t>
        <a:bodyPr/>
        <a:lstStyle/>
        <a:p>
          <a:endParaRPr lang="en-US"/>
        </a:p>
      </dgm:t>
    </dgm:pt>
    <dgm:pt modelId="{7BD745FA-88DA-46F7-BE8E-4F7D08122E58}" type="parTrans" cxnId="{746F6C7E-F9E6-4DE5-B928-5B8467188A68}">
      <dgm:prSet/>
      <dgm:spPr/>
      <dgm:t>
        <a:bodyPr/>
        <a:lstStyle/>
        <a:p>
          <a:endParaRPr lang="en-US"/>
        </a:p>
      </dgm:t>
    </dgm:pt>
    <dgm:pt modelId="{89BA02ED-E2A5-4BAA-AD7A-5DBDB0D833CD}" type="sibTrans" cxnId="{746F6C7E-F9E6-4DE5-B928-5B8467188A68}">
      <dgm:prSet/>
      <dgm:spPr/>
      <dgm:t>
        <a:bodyPr/>
        <a:lstStyle/>
        <a:p>
          <a:endParaRPr lang="en-US"/>
        </a:p>
      </dgm:t>
    </dgm:pt>
    <dgm:pt modelId="{020C3D92-7AD1-4D73-9CF3-551E9A2CF3CA}">
      <dgm:prSet phldrT="[Text]" phldr="1"/>
      <dgm:spPr/>
      <dgm:t>
        <a:bodyPr/>
        <a:lstStyle/>
        <a:p>
          <a:endParaRPr lang="en-US"/>
        </a:p>
      </dgm:t>
    </dgm:pt>
    <dgm:pt modelId="{9839E737-B998-45D2-A5A8-7C09BF283737}" type="parTrans" cxnId="{675D125A-D63A-4191-B495-BB88C39C300F}">
      <dgm:prSet/>
      <dgm:spPr/>
      <dgm:t>
        <a:bodyPr/>
        <a:lstStyle/>
        <a:p>
          <a:endParaRPr lang="en-US"/>
        </a:p>
      </dgm:t>
    </dgm:pt>
    <dgm:pt modelId="{30656EC8-F166-4DBF-9EF9-53EA4F45B7C7}" type="sibTrans" cxnId="{675D125A-D63A-4191-B495-BB88C39C300F}">
      <dgm:prSet/>
      <dgm:spPr/>
      <dgm:t>
        <a:bodyPr/>
        <a:lstStyle/>
        <a:p>
          <a:endParaRPr lang="en-US"/>
        </a:p>
      </dgm:t>
    </dgm:pt>
    <dgm:pt modelId="{4B73FB58-B0DE-4321-BCA4-4E44C05210E0}">
      <dgm:prSet phldrT="[Text]" phldr="1"/>
      <dgm:spPr/>
      <dgm:t>
        <a:bodyPr/>
        <a:lstStyle/>
        <a:p>
          <a:endParaRPr lang="en-US"/>
        </a:p>
      </dgm:t>
    </dgm:pt>
    <dgm:pt modelId="{1014596D-47EA-46EA-B4E7-E412A0D4F118}" type="parTrans" cxnId="{523B40D8-4774-411A-A41E-61C7133FD254}">
      <dgm:prSet/>
      <dgm:spPr/>
      <dgm:t>
        <a:bodyPr/>
        <a:lstStyle/>
        <a:p>
          <a:endParaRPr lang="en-US"/>
        </a:p>
      </dgm:t>
    </dgm:pt>
    <dgm:pt modelId="{2E2D80D6-BD3B-4288-8735-C7D9E78185FF}" type="sibTrans" cxnId="{523B40D8-4774-411A-A41E-61C7133FD254}">
      <dgm:prSet/>
      <dgm:spPr/>
      <dgm:t>
        <a:bodyPr/>
        <a:lstStyle/>
        <a:p>
          <a:endParaRPr lang="en-US"/>
        </a:p>
      </dgm:t>
    </dgm:pt>
    <dgm:pt modelId="{D49D8790-8722-4484-9F36-C6B9600B5AC5}">
      <dgm:prSet phldrT="[Text]" phldr="1"/>
      <dgm:spPr/>
      <dgm:t>
        <a:bodyPr/>
        <a:lstStyle/>
        <a:p>
          <a:endParaRPr lang="en-US"/>
        </a:p>
      </dgm:t>
    </dgm:pt>
    <dgm:pt modelId="{5F927904-94BC-4FB2-9659-1C6053A98C8B}" type="parTrans" cxnId="{20A51C37-C643-4DD2-9668-22926C751404}">
      <dgm:prSet/>
      <dgm:spPr/>
      <dgm:t>
        <a:bodyPr/>
        <a:lstStyle/>
        <a:p>
          <a:endParaRPr lang="en-US"/>
        </a:p>
      </dgm:t>
    </dgm:pt>
    <dgm:pt modelId="{B0D98B57-C3CF-4023-B673-A928AE358D0D}" type="sibTrans" cxnId="{20A51C37-C643-4DD2-9668-22926C751404}">
      <dgm:prSet/>
      <dgm:spPr/>
      <dgm:t>
        <a:bodyPr/>
        <a:lstStyle/>
        <a:p>
          <a:endParaRPr lang="en-US"/>
        </a:p>
      </dgm:t>
    </dgm:pt>
    <dgm:pt modelId="{EDE2E0C4-D016-4E53-A705-E176724058DD}" type="pres">
      <dgm:prSet presAssocID="{E6B7436C-4F5F-46C4-B96B-B2229EE4AA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91A2C1-0163-48CB-A68F-DC6E295A6ADA}" type="pres">
      <dgm:prSet presAssocID="{A19A2D5C-0AFD-4FE7-97EE-8F5FA4562966}" presName="dummy" presStyleCnt="0"/>
      <dgm:spPr/>
    </dgm:pt>
    <dgm:pt modelId="{E8AA1CFF-9FA0-4091-9B1A-ADCBC9884844}" type="pres">
      <dgm:prSet presAssocID="{A19A2D5C-0AFD-4FE7-97EE-8F5FA4562966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A4A0F-5B47-4DF5-AA02-A56547C6D514}" type="pres">
      <dgm:prSet presAssocID="{F82D9BE9-C889-4CBC-B94A-E3987D1C0404}" presName="sibTrans" presStyleLbl="node1" presStyleIdx="0" presStyleCnt="5"/>
      <dgm:spPr/>
      <dgm:t>
        <a:bodyPr/>
        <a:lstStyle/>
        <a:p>
          <a:endParaRPr lang="en-US"/>
        </a:p>
      </dgm:t>
    </dgm:pt>
    <dgm:pt modelId="{CEFF39DD-E680-47A4-8FA6-4F7DE4247916}" type="pres">
      <dgm:prSet presAssocID="{B97DA1C4-EBF7-4778-8B80-4AE4FF87BD54}" presName="dummy" presStyleCnt="0"/>
      <dgm:spPr/>
    </dgm:pt>
    <dgm:pt modelId="{24DAA75D-C968-4FC4-B8E6-494C7B2E9FA9}" type="pres">
      <dgm:prSet presAssocID="{B97DA1C4-EBF7-4778-8B80-4AE4FF87BD5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24A82-E259-4E24-BDFB-DA28C5217D78}" type="pres">
      <dgm:prSet presAssocID="{89BA02ED-E2A5-4BAA-AD7A-5DBDB0D833CD}" presName="sibTrans" presStyleLbl="node1" presStyleIdx="1" presStyleCnt="5"/>
      <dgm:spPr/>
      <dgm:t>
        <a:bodyPr/>
        <a:lstStyle/>
        <a:p>
          <a:endParaRPr lang="en-US"/>
        </a:p>
      </dgm:t>
    </dgm:pt>
    <dgm:pt modelId="{ECDD4E1A-43B8-4221-A0CD-824F69428F9B}" type="pres">
      <dgm:prSet presAssocID="{020C3D92-7AD1-4D73-9CF3-551E9A2CF3CA}" presName="dummy" presStyleCnt="0"/>
      <dgm:spPr/>
    </dgm:pt>
    <dgm:pt modelId="{85E67588-EF0B-4EE4-8A5C-512ADAB6776B}" type="pres">
      <dgm:prSet presAssocID="{020C3D92-7AD1-4D73-9CF3-551E9A2CF3C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DB020-EECD-4C45-AD1B-AEAFA6C16079}" type="pres">
      <dgm:prSet presAssocID="{30656EC8-F166-4DBF-9EF9-53EA4F45B7C7}" presName="sibTrans" presStyleLbl="node1" presStyleIdx="2" presStyleCnt="5"/>
      <dgm:spPr/>
      <dgm:t>
        <a:bodyPr/>
        <a:lstStyle/>
        <a:p>
          <a:endParaRPr lang="en-US"/>
        </a:p>
      </dgm:t>
    </dgm:pt>
    <dgm:pt modelId="{7A036310-C51C-4FDA-AC4C-E300A0923FFB}" type="pres">
      <dgm:prSet presAssocID="{4B73FB58-B0DE-4321-BCA4-4E44C05210E0}" presName="dummy" presStyleCnt="0"/>
      <dgm:spPr/>
    </dgm:pt>
    <dgm:pt modelId="{5079A6C6-B477-475A-A960-8ED1FD1B4F8B}" type="pres">
      <dgm:prSet presAssocID="{4B73FB58-B0DE-4321-BCA4-4E44C05210E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6137D-2743-4223-98CF-7B555B0A7DBA}" type="pres">
      <dgm:prSet presAssocID="{2E2D80D6-BD3B-4288-8735-C7D9E78185FF}" presName="sibTrans" presStyleLbl="node1" presStyleIdx="3" presStyleCnt="5"/>
      <dgm:spPr/>
      <dgm:t>
        <a:bodyPr/>
        <a:lstStyle/>
        <a:p>
          <a:endParaRPr lang="en-US"/>
        </a:p>
      </dgm:t>
    </dgm:pt>
    <dgm:pt modelId="{E4EB98C8-D0F2-4F63-86D5-1330F4F795AB}" type="pres">
      <dgm:prSet presAssocID="{D49D8790-8722-4484-9F36-C6B9600B5AC5}" presName="dummy" presStyleCnt="0"/>
      <dgm:spPr/>
    </dgm:pt>
    <dgm:pt modelId="{513EBAE7-7599-4034-9ED8-C678C842CD03}" type="pres">
      <dgm:prSet presAssocID="{D49D8790-8722-4484-9F36-C6B9600B5AC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BCEAB-9A55-47A4-B702-B401D22B50A1}" type="pres">
      <dgm:prSet presAssocID="{B0D98B57-C3CF-4023-B673-A928AE358D0D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75D125A-D63A-4191-B495-BB88C39C300F}" srcId="{E6B7436C-4F5F-46C4-B96B-B2229EE4AAE1}" destId="{020C3D92-7AD1-4D73-9CF3-551E9A2CF3CA}" srcOrd="2" destOrd="0" parTransId="{9839E737-B998-45D2-A5A8-7C09BF283737}" sibTransId="{30656EC8-F166-4DBF-9EF9-53EA4F45B7C7}"/>
    <dgm:cxn modelId="{746F6C7E-F9E6-4DE5-B928-5B8467188A68}" srcId="{E6B7436C-4F5F-46C4-B96B-B2229EE4AAE1}" destId="{B97DA1C4-EBF7-4778-8B80-4AE4FF87BD54}" srcOrd="1" destOrd="0" parTransId="{7BD745FA-88DA-46F7-BE8E-4F7D08122E58}" sibTransId="{89BA02ED-E2A5-4BAA-AD7A-5DBDB0D833CD}"/>
    <dgm:cxn modelId="{D1A165D3-6C87-49ED-9EA8-4FDFC5D3AF7F}" type="presOf" srcId="{D49D8790-8722-4484-9F36-C6B9600B5AC5}" destId="{513EBAE7-7599-4034-9ED8-C678C842CD03}" srcOrd="0" destOrd="0" presId="urn:microsoft.com/office/officeart/2005/8/layout/cycle1"/>
    <dgm:cxn modelId="{2CC29189-ED72-41E6-A5B6-E9ECE2443B7A}" type="presOf" srcId="{F82D9BE9-C889-4CBC-B94A-E3987D1C0404}" destId="{916A4A0F-5B47-4DF5-AA02-A56547C6D514}" srcOrd="0" destOrd="0" presId="urn:microsoft.com/office/officeart/2005/8/layout/cycle1"/>
    <dgm:cxn modelId="{CDEC0CE5-248E-49E0-9749-365C7D7F93A1}" type="presOf" srcId="{89BA02ED-E2A5-4BAA-AD7A-5DBDB0D833CD}" destId="{4DC24A82-E259-4E24-BDFB-DA28C5217D78}" srcOrd="0" destOrd="0" presId="urn:microsoft.com/office/officeart/2005/8/layout/cycle1"/>
    <dgm:cxn modelId="{98FFAFD4-4994-430E-AF2C-2818D9A66A85}" type="presOf" srcId="{4B73FB58-B0DE-4321-BCA4-4E44C05210E0}" destId="{5079A6C6-B477-475A-A960-8ED1FD1B4F8B}" srcOrd="0" destOrd="0" presId="urn:microsoft.com/office/officeart/2005/8/layout/cycle1"/>
    <dgm:cxn modelId="{20A51C37-C643-4DD2-9668-22926C751404}" srcId="{E6B7436C-4F5F-46C4-B96B-B2229EE4AAE1}" destId="{D49D8790-8722-4484-9F36-C6B9600B5AC5}" srcOrd="4" destOrd="0" parTransId="{5F927904-94BC-4FB2-9659-1C6053A98C8B}" sibTransId="{B0D98B57-C3CF-4023-B673-A928AE358D0D}"/>
    <dgm:cxn modelId="{94D55DE8-974E-47BD-9E46-9E07FFA726A4}" type="presOf" srcId="{E6B7436C-4F5F-46C4-B96B-B2229EE4AAE1}" destId="{EDE2E0C4-D016-4E53-A705-E176724058DD}" srcOrd="0" destOrd="0" presId="urn:microsoft.com/office/officeart/2005/8/layout/cycle1"/>
    <dgm:cxn modelId="{CCB51CBD-346D-4BCA-A16A-07E4D71D73B7}" type="presOf" srcId="{B0D98B57-C3CF-4023-B673-A928AE358D0D}" destId="{E7CBCEAB-9A55-47A4-B702-B401D22B50A1}" srcOrd="0" destOrd="0" presId="urn:microsoft.com/office/officeart/2005/8/layout/cycle1"/>
    <dgm:cxn modelId="{523B40D8-4774-411A-A41E-61C7133FD254}" srcId="{E6B7436C-4F5F-46C4-B96B-B2229EE4AAE1}" destId="{4B73FB58-B0DE-4321-BCA4-4E44C05210E0}" srcOrd="3" destOrd="0" parTransId="{1014596D-47EA-46EA-B4E7-E412A0D4F118}" sibTransId="{2E2D80D6-BD3B-4288-8735-C7D9E78185FF}"/>
    <dgm:cxn modelId="{7189A3DC-04BF-4ED0-99F2-89378EF99B8E}" type="presOf" srcId="{30656EC8-F166-4DBF-9EF9-53EA4F45B7C7}" destId="{9B8DB020-EECD-4C45-AD1B-AEAFA6C16079}" srcOrd="0" destOrd="0" presId="urn:microsoft.com/office/officeart/2005/8/layout/cycle1"/>
    <dgm:cxn modelId="{BC976FBF-7071-4E07-85A6-F1C2777A0697}" srcId="{E6B7436C-4F5F-46C4-B96B-B2229EE4AAE1}" destId="{A19A2D5C-0AFD-4FE7-97EE-8F5FA4562966}" srcOrd="0" destOrd="0" parTransId="{E47BE22B-5433-4DDE-9E17-98E3E64ABCA4}" sibTransId="{F82D9BE9-C889-4CBC-B94A-E3987D1C0404}"/>
    <dgm:cxn modelId="{F0BC1F63-4FA4-4B4F-9A41-87A2A99C1AD1}" type="presOf" srcId="{2E2D80D6-BD3B-4288-8735-C7D9E78185FF}" destId="{7CE6137D-2743-4223-98CF-7B555B0A7DBA}" srcOrd="0" destOrd="0" presId="urn:microsoft.com/office/officeart/2005/8/layout/cycle1"/>
    <dgm:cxn modelId="{F9316EF5-EE0F-4B3A-8C4E-6B90C85B6467}" type="presOf" srcId="{020C3D92-7AD1-4D73-9CF3-551E9A2CF3CA}" destId="{85E67588-EF0B-4EE4-8A5C-512ADAB6776B}" srcOrd="0" destOrd="0" presId="urn:microsoft.com/office/officeart/2005/8/layout/cycle1"/>
    <dgm:cxn modelId="{404F4575-99B4-456F-AFCD-B16D06AE586F}" type="presOf" srcId="{A19A2D5C-0AFD-4FE7-97EE-8F5FA4562966}" destId="{E8AA1CFF-9FA0-4091-9B1A-ADCBC9884844}" srcOrd="0" destOrd="0" presId="urn:microsoft.com/office/officeart/2005/8/layout/cycle1"/>
    <dgm:cxn modelId="{55A33D12-FFFD-4400-A6FF-6CF5403F94C6}" type="presOf" srcId="{B97DA1C4-EBF7-4778-8B80-4AE4FF87BD54}" destId="{24DAA75D-C968-4FC4-B8E6-494C7B2E9FA9}" srcOrd="0" destOrd="0" presId="urn:microsoft.com/office/officeart/2005/8/layout/cycle1"/>
    <dgm:cxn modelId="{21943A5A-BD4C-429E-9165-8A6195C73A96}" type="presParOf" srcId="{EDE2E0C4-D016-4E53-A705-E176724058DD}" destId="{E291A2C1-0163-48CB-A68F-DC6E295A6ADA}" srcOrd="0" destOrd="0" presId="urn:microsoft.com/office/officeart/2005/8/layout/cycle1"/>
    <dgm:cxn modelId="{14F3BB84-F7D2-4364-9D22-DA32C22A4A97}" type="presParOf" srcId="{EDE2E0C4-D016-4E53-A705-E176724058DD}" destId="{E8AA1CFF-9FA0-4091-9B1A-ADCBC9884844}" srcOrd="1" destOrd="0" presId="urn:microsoft.com/office/officeart/2005/8/layout/cycle1"/>
    <dgm:cxn modelId="{9A51BEB2-085A-4CA6-B871-E5E4AF692987}" type="presParOf" srcId="{EDE2E0C4-D016-4E53-A705-E176724058DD}" destId="{916A4A0F-5B47-4DF5-AA02-A56547C6D514}" srcOrd="2" destOrd="0" presId="urn:microsoft.com/office/officeart/2005/8/layout/cycle1"/>
    <dgm:cxn modelId="{1CCEF60F-F0D3-4C84-8AFF-8922BDB77604}" type="presParOf" srcId="{EDE2E0C4-D016-4E53-A705-E176724058DD}" destId="{CEFF39DD-E680-47A4-8FA6-4F7DE4247916}" srcOrd="3" destOrd="0" presId="urn:microsoft.com/office/officeart/2005/8/layout/cycle1"/>
    <dgm:cxn modelId="{6F89F86C-5310-4873-A78F-C06A9DC52D61}" type="presParOf" srcId="{EDE2E0C4-D016-4E53-A705-E176724058DD}" destId="{24DAA75D-C968-4FC4-B8E6-494C7B2E9FA9}" srcOrd="4" destOrd="0" presId="urn:microsoft.com/office/officeart/2005/8/layout/cycle1"/>
    <dgm:cxn modelId="{4E2075F1-4E81-40BF-8B61-CFD97AA4A578}" type="presParOf" srcId="{EDE2E0C4-D016-4E53-A705-E176724058DD}" destId="{4DC24A82-E259-4E24-BDFB-DA28C5217D78}" srcOrd="5" destOrd="0" presId="urn:microsoft.com/office/officeart/2005/8/layout/cycle1"/>
    <dgm:cxn modelId="{15E522D0-AB38-41D2-8AD9-DAD868FDF84A}" type="presParOf" srcId="{EDE2E0C4-D016-4E53-A705-E176724058DD}" destId="{ECDD4E1A-43B8-4221-A0CD-824F69428F9B}" srcOrd="6" destOrd="0" presId="urn:microsoft.com/office/officeart/2005/8/layout/cycle1"/>
    <dgm:cxn modelId="{68A0B637-E01F-4F3B-9039-A3010C23F4B9}" type="presParOf" srcId="{EDE2E0C4-D016-4E53-A705-E176724058DD}" destId="{85E67588-EF0B-4EE4-8A5C-512ADAB6776B}" srcOrd="7" destOrd="0" presId="urn:microsoft.com/office/officeart/2005/8/layout/cycle1"/>
    <dgm:cxn modelId="{C915469B-8BB4-4283-ADC2-975AA02291D1}" type="presParOf" srcId="{EDE2E0C4-D016-4E53-A705-E176724058DD}" destId="{9B8DB020-EECD-4C45-AD1B-AEAFA6C16079}" srcOrd="8" destOrd="0" presId="urn:microsoft.com/office/officeart/2005/8/layout/cycle1"/>
    <dgm:cxn modelId="{92DEF263-2C64-4FF5-9526-A30E65B8FD6E}" type="presParOf" srcId="{EDE2E0C4-D016-4E53-A705-E176724058DD}" destId="{7A036310-C51C-4FDA-AC4C-E300A0923FFB}" srcOrd="9" destOrd="0" presId="urn:microsoft.com/office/officeart/2005/8/layout/cycle1"/>
    <dgm:cxn modelId="{F97ACCA4-4D2E-44CF-87B0-372EF5CD1C9A}" type="presParOf" srcId="{EDE2E0C4-D016-4E53-A705-E176724058DD}" destId="{5079A6C6-B477-475A-A960-8ED1FD1B4F8B}" srcOrd="10" destOrd="0" presId="urn:microsoft.com/office/officeart/2005/8/layout/cycle1"/>
    <dgm:cxn modelId="{2A6F69F0-C617-4299-968A-EF54A7342C83}" type="presParOf" srcId="{EDE2E0C4-D016-4E53-A705-E176724058DD}" destId="{7CE6137D-2743-4223-98CF-7B555B0A7DBA}" srcOrd="11" destOrd="0" presId="urn:microsoft.com/office/officeart/2005/8/layout/cycle1"/>
    <dgm:cxn modelId="{4BC1AEC7-BCE2-4B88-B1B0-BCF350F14FCD}" type="presParOf" srcId="{EDE2E0C4-D016-4E53-A705-E176724058DD}" destId="{E4EB98C8-D0F2-4F63-86D5-1330F4F795AB}" srcOrd="12" destOrd="0" presId="urn:microsoft.com/office/officeart/2005/8/layout/cycle1"/>
    <dgm:cxn modelId="{9FA308F5-5161-486E-B1C7-092C2D6B5736}" type="presParOf" srcId="{EDE2E0C4-D016-4E53-A705-E176724058DD}" destId="{513EBAE7-7599-4034-9ED8-C678C842CD03}" srcOrd="13" destOrd="0" presId="urn:microsoft.com/office/officeart/2005/8/layout/cycle1"/>
    <dgm:cxn modelId="{8695A1B0-D44A-4AF2-9C13-5DAC49288C8A}" type="presParOf" srcId="{EDE2E0C4-D016-4E53-A705-E176724058DD}" destId="{E7CBCEAB-9A55-47A4-B702-B401D22B50A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764BE-7AA5-4D32-8D7E-E80B56DA1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D64029-5E66-47AC-8FE5-42031FD6A9D5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What is Continuous Process Improvement </a:t>
          </a:r>
          <a:endParaRPr lang="en-US" dirty="0">
            <a:latin typeface="Bell MT" panose="02020503060305020303" pitchFamily="18" charset="0"/>
          </a:endParaRPr>
        </a:p>
      </dgm:t>
    </dgm:pt>
    <dgm:pt modelId="{4ACA9000-FF1B-4561-B480-ACB8E4DFEFB4}" type="parTrans" cxnId="{AE1F24FC-DF01-44B0-8051-5E7EA786EB75}">
      <dgm:prSet/>
      <dgm:spPr/>
      <dgm:t>
        <a:bodyPr/>
        <a:lstStyle/>
        <a:p>
          <a:endParaRPr lang="en-US"/>
        </a:p>
      </dgm:t>
    </dgm:pt>
    <dgm:pt modelId="{97153B63-5B4A-4D6E-9703-B95C9447BAFE}" type="sibTrans" cxnId="{AE1F24FC-DF01-44B0-8051-5E7EA786EB75}">
      <dgm:prSet/>
      <dgm:spPr/>
      <dgm:t>
        <a:bodyPr/>
        <a:lstStyle/>
        <a:p>
          <a:endParaRPr lang="en-US"/>
        </a:p>
      </dgm:t>
    </dgm:pt>
    <dgm:pt modelId="{892BE94A-D910-469F-A1EA-1C9A89D0599E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Identifying Waste </a:t>
          </a:r>
          <a:endParaRPr lang="en-US" dirty="0">
            <a:latin typeface="Bell MT" panose="02020503060305020303" pitchFamily="18" charset="0"/>
          </a:endParaRPr>
        </a:p>
      </dgm:t>
    </dgm:pt>
    <dgm:pt modelId="{D764152B-59FE-415F-9FBC-8E9EB485627A}" type="parTrans" cxnId="{77994143-1C81-42A8-8A3B-782863B1CAC1}">
      <dgm:prSet/>
      <dgm:spPr/>
      <dgm:t>
        <a:bodyPr/>
        <a:lstStyle/>
        <a:p>
          <a:endParaRPr lang="en-US"/>
        </a:p>
      </dgm:t>
    </dgm:pt>
    <dgm:pt modelId="{3584A44F-CCD7-44B9-893C-F5BEBE499CF1}" type="sibTrans" cxnId="{77994143-1C81-42A8-8A3B-782863B1CAC1}">
      <dgm:prSet/>
      <dgm:spPr/>
      <dgm:t>
        <a:bodyPr/>
        <a:lstStyle/>
        <a:p>
          <a:endParaRPr lang="en-US"/>
        </a:p>
      </dgm:t>
    </dgm:pt>
    <dgm:pt modelId="{8E645F91-AD75-4717-A01E-ABCD7FC50DFA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Tools for Improvement </a:t>
          </a:r>
          <a:endParaRPr lang="en-US" dirty="0">
            <a:latin typeface="Bell MT" panose="02020503060305020303" pitchFamily="18" charset="0"/>
          </a:endParaRPr>
        </a:p>
      </dgm:t>
    </dgm:pt>
    <dgm:pt modelId="{E0689CE1-4D04-4644-841B-CD40D3DF6EE9}" type="parTrans" cxnId="{A1D19805-82F0-4EBC-9292-B14DAA5EC72B}">
      <dgm:prSet/>
      <dgm:spPr/>
      <dgm:t>
        <a:bodyPr/>
        <a:lstStyle/>
        <a:p>
          <a:endParaRPr lang="en-US"/>
        </a:p>
      </dgm:t>
    </dgm:pt>
    <dgm:pt modelId="{2C4FB608-4116-410F-9AA0-04BBF2CA829B}" type="sibTrans" cxnId="{A1D19805-82F0-4EBC-9292-B14DAA5EC72B}">
      <dgm:prSet/>
      <dgm:spPr/>
      <dgm:t>
        <a:bodyPr/>
        <a:lstStyle/>
        <a:p>
          <a:endParaRPr lang="en-US"/>
        </a:p>
      </dgm:t>
    </dgm:pt>
    <dgm:pt modelId="{AC05D676-4F90-49A1-A04E-5EA98A92BD66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Why is it Important </a:t>
          </a:r>
          <a:endParaRPr lang="en-US" dirty="0">
            <a:latin typeface="Bell MT" panose="02020503060305020303" pitchFamily="18" charset="0"/>
          </a:endParaRPr>
        </a:p>
      </dgm:t>
    </dgm:pt>
    <dgm:pt modelId="{59EC0465-4EF4-41A9-9781-678360A099B8}" type="parTrans" cxnId="{D3AB6475-7F62-478A-832A-E4BA01C6FD57}">
      <dgm:prSet/>
      <dgm:spPr/>
      <dgm:t>
        <a:bodyPr/>
        <a:lstStyle/>
        <a:p>
          <a:endParaRPr lang="en-US"/>
        </a:p>
      </dgm:t>
    </dgm:pt>
    <dgm:pt modelId="{944DD7C3-BC65-48FA-93DC-C0876ED0C271}" type="sibTrans" cxnId="{D3AB6475-7F62-478A-832A-E4BA01C6FD57}">
      <dgm:prSet/>
      <dgm:spPr/>
      <dgm:t>
        <a:bodyPr/>
        <a:lstStyle/>
        <a:p>
          <a:endParaRPr lang="en-US"/>
        </a:p>
      </dgm:t>
    </dgm:pt>
    <dgm:pt modelId="{47A18FAE-377D-4BF4-83E9-FE08FE1087AA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Defining Value </a:t>
          </a:r>
          <a:endParaRPr lang="en-US" dirty="0">
            <a:latin typeface="Bell MT" panose="02020503060305020303" pitchFamily="18" charset="0"/>
          </a:endParaRPr>
        </a:p>
      </dgm:t>
    </dgm:pt>
    <dgm:pt modelId="{71D48500-CF94-4D96-B4DB-B5F0AADAB554}" type="parTrans" cxnId="{C3CA8CE9-98E4-4DD3-AE8B-719963C582B8}">
      <dgm:prSet/>
      <dgm:spPr/>
      <dgm:t>
        <a:bodyPr/>
        <a:lstStyle/>
        <a:p>
          <a:endParaRPr lang="en-US"/>
        </a:p>
      </dgm:t>
    </dgm:pt>
    <dgm:pt modelId="{159CBA1F-8D92-4270-B4F1-CC60608D459D}" type="sibTrans" cxnId="{C3CA8CE9-98E4-4DD3-AE8B-719963C582B8}">
      <dgm:prSet/>
      <dgm:spPr/>
      <dgm:t>
        <a:bodyPr/>
        <a:lstStyle/>
        <a:p>
          <a:endParaRPr lang="en-US"/>
        </a:p>
      </dgm:t>
    </dgm:pt>
    <dgm:pt modelId="{50317D17-2490-4008-9E20-45572C0238FC}" type="pres">
      <dgm:prSet presAssocID="{779764BE-7AA5-4D32-8D7E-E80B56DA1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D34A93E-A97F-4B66-82CE-632F9039A884}" type="pres">
      <dgm:prSet presAssocID="{779764BE-7AA5-4D32-8D7E-E80B56DA1A1A}" presName="Name1" presStyleCnt="0"/>
      <dgm:spPr/>
    </dgm:pt>
    <dgm:pt modelId="{364A658C-62C2-4948-A8C9-4A4C51203241}" type="pres">
      <dgm:prSet presAssocID="{779764BE-7AA5-4D32-8D7E-E80B56DA1A1A}" presName="cycle" presStyleCnt="0"/>
      <dgm:spPr/>
    </dgm:pt>
    <dgm:pt modelId="{E4FA673C-E680-4B7D-B609-3A219D84ECDE}" type="pres">
      <dgm:prSet presAssocID="{779764BE-7AA5-4D32-8D7E-E80B56DA1A1A}" presName="srcNode" presStyleLbl="node1" presStyleIdx="0" presStyleCnt="5"/>
      <dgm:spPr/>
    </dgm:pt>
    <dgm:pt modelId="{87E85D4F-171D-4415-88CB-8EEE3225AA31}" type="pres">
      <dgm:prSet presAssocID="{779764BE-7AA5-4D32-8D7E-E80B56DA1A1A}" presName="conn" presStyleLbl="parChTrans1D2" presStyleIdx="0" presStyleCnt="1"/>
      <dgm:spPr/>
      <dgm:t>
        <a:bodyPr/>
        <a:lstStyle/>
        <a:p>
          <a:endParaRPr lang="en-US"/>
        </a:p>
      </dgm:t>
    </dgm:pt>
    <dgm:pt modelId="{14F5EF6B-12BB-48CE-8D3D-DFE866CE4213}" type="pres">
      <dgm:prSet presAssocID="{779764BE-7AA5-4D32-8D7E-E80B56DA1A1A}" presName="extraNode" presStyleLbl="node1" presStyleIdx="0" presStyleCnt="5"/>
      <dgm:spPr/>
    </dgm:pt>
    <dgm:pt modelId="{89D6F080-794E-4505-BD70-56D6945DA829}" type="pres">
      <dgm:prSet presAssocID="{779764BE-7AA5-4D32-8D7E-E80B56DA1A1A}" presName="dstNode" presStyleLbl="node1" presStyleIdx="0" presStyleCnt="5"/>
      <dgm:spPr/>
    </dgm:pt>
    <dgm:pt modelId="{15EC6CDE-610D-452F-8E2F-E510624186FE}" type="pres">
      <dgm:prSet presAssocID="{8AD64029-5E66-47AC-8FE5-42031FD6A9D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0E3DE-83CD-40EF-A1F4-F072F3AD4818}" type="pres">
      <dgm:prSet presAssocID="{8AD64029-5E66-47AC-8FE5-42031FD6A9D5}" presName="accent_1" presStyleCnt="0"/>
      <dgm:spPr/>
    </dgm:pt>
    <dgm:pt modelId="{64FC7A16-DAA5-4EED-A6A2-B9CE812592C8}" type="pres">
      <dgm:prSet presAssocID="{8AD64029-5E66-47AC-8FE5-42031FD6A9D5}" presName="accentRepeatNode" presStyleLbl="solidFgAcc1" presStyleIdx="0" presStyleCnt="5"/>
      <dgm:spPr/>
    </dgm:pt>
    <dgm:pt modelId="{31682A51-23A8-4B34-86A1-69719F00C222}" type="pres">
      <dgm:prSet presAssocID="{AC05D676-4F90-49A1-A04E-5EA98A92BD6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F570E-F5BE-469B-A81A-9B7A43687675}" type="pres">
      <dgm:prSet presAssocID="{AC05D676-4F90-49A1-A04E-5EA98A92BD66}" presName="accent_2" presStyleCnt="0"/>
      <dgm:spPr/>
    </dgm:pt>
    <dgm:pt modelId="{110017DC-BB06-4CEB-BD8C-4EAF82E28879}" type="pres">
      <dgm:prSet presAssocID="{AC05D676-4F90-49A1-A04E-5EA98A92BD66}" presName="accentRepeatNode" presStyleLbl="solidFgAcc1" presStyleIdx="1" presStyleCnt="5"/>
      <dgm:spPr/>
    </dgm:pt>
    <dgm:pt modelId="{DC5B59BE-C4B0-4DC3-A75E-2BD21065E35F}" type="pres">
      <dgm:prSet presAssocID="{892BE94A-D910-469F-A1EA-1C9A89D0599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01941-608E-4092-AEFD-D4708CE61FD0}" type="pres">
      <dgm:prSet presAssocID="{892BE94A-D910-469F-A1EA-1C9A89D0599E}" presName="accent_3" presStyleCnt="0"/>
      <dgm:spPr/>
    </dgm:pt>
    <dgm:pt modelId="{26F8ADAB-56FC-41C9-9E7A-F2FB573ED52A}" type="pres">
      <dgm:prSet presAssocID="{892BE94A-D910-469F-A1EA-1C9A89D0599E}" presName="accentRepeatNode" presStyleLbl="solidFgAcc1" presStyleIdx="2" presStyleCnt="5"/>
      <dgm:spPr/>
    </dgm:pt>
    <dgm:pt modelId="{BB2BA3AC-B527-422B-919C-37963504D3C3}" type="pres">
      <dgm:prSet presAssocID="{47A18FAE-377D-4BF4-83E9-FE08FE1087A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27799-6387-4328-80C1-8265DC2BE491}" type="pres">
      <dgm:prSet presAssocID="{47A18FAE-377D-4BF4-83E9-FE08FE1087AA}" presName="accent_4" presStyleCnt="0"/>
      <dgm:spPr/>
    </dgm:pt>
    <dgm:pt modelId="{1C1561DC-3ACE-42FD-9CD6-4510C273E1DB}" type="pres">
      <dgm:prSet presAssocID="{47A18FAE-377D-4BF4-83E9-FE08FE1087AA}" presName="accentRepeatNode" presStyleLbl="solidFgAcc1" presStyleIdx="3" presStyleCnt="5"/>
      <dgm:spPr/>
    </dgm:pt>
    <dgm:pt modelId="{07A34EED-C8DC-4C1D-9EBE-4D2CA24CA320}" type="pres">
      <dgm:prSet presAssocID="{8E645F91-AD75-4717-A01E-ABCD7FC50DF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72654-718C-431E-836F-09EB35F6F6EC}" type="pres">
      <dgm:prSet presAssocID="{8E645F91-AD75-4717-A01E-ABCD7FC50DFA}" presName="accent_5" presStyleCnt="0"/>
      <dgm:spPr/>
    </dgm:pt>
    <dgm:pt modelId="{9CA566E2-0662-4267-A7C4-FBBA8AE92950}" type="pres">
      <dgm:prSet presAssocID="{8E645F91-AD75-4717-A01E-ABCD7FC50DFA}" presName="accentRepeatNode" presStyleLbl="solidFgAcc1" presStyleIdx="4" presStyleCnt="5"/>
      <dgm:spPr/>
    </dgm:pt>
  </dgm:ptLst>
  <dgm:cxnLst>
    <dgm:cxn modelId="{F2D01F89-38BE-46FA-9BDD-03D02580D329}" type="presOf" srcId="{8AD64029-5E66-47AC-8FE5-42031FD6A9D5}" destId="{15EC6CDE-610D-452F-8E2F-E510624186FE}" srcOrd="0" destOrd="0" presId="urn:microsoft.com/office/officeart/2008/layout/VerticalCurvedList"/>
    <dgm:cxn modelId="{80CAEDDD-F129-49D6-931C-72F2DAB1842D}" type="presOf" srcId="{AC05D676-4F90-49A1-A04E-5EA98A92BD66}" destId="{31682A51-23A8-4B34-86A1-69719F00C222}" srcOrd="0" destOrd="0" presId="urn:microsoft.com/office/officeart/2008/layout/VerticalCurvedList"/>
    <dgm:cxn modelId="{21CDD80C-D22C-485C-8823-9BC4D6AAB446}" type="presOf" srcId="{8E645F91-AD75-4717-A01E-ABCD7FC50DFA}" destId="{07A34EED-C8DC-4C1D-9EBE-4D2CA24CA320}" srcOrd="0" destOrd="0" presId="urn:microsoft.com/office/officeart/2008/layout/VerticalCurvedList"/>
    <dgm:cxn modelId="{4AB52FEC-5487-42CF-A65C-D9DB3F86502D}" type="presOf" srcId="{779764BE-7AA5-4D32-8D7E-E80B56DA1A1A}" destId="{50317D17-2490-4008-9E20-45572C0238FC}" srcOrd="0" destOrd="0" presId="urn:microsoft.com/office/officeart/2008/layout/VerticalCurvedList"/>
    <dgm:cxn modelId="{43323925-0039-4643-BBF0-A3CD54781958}" type="presOf" srcId="{47A18FAE-377D-4BF4-83E9-FE08FE1087AA}" destId="{BB2BA3AC-B527-422B-919C-37963504D3C3}" srcOrd="0" destOrd="0" presId="urn:microsoft.com/office/officeart/2008/layout/VerticalCurvedList"/>
    <dgm:cxn modelId="{C3CA8CE9-98E4-4DD3-AE8B-719963C582B8}" srcId="{779764BE-7AA5-4D32-8D7E-E80B56DA1A1A}" destId="{47A18FAE-377D-4BF4-83E9-FE08FE1087AA}" srcOrd="3" destOrd="0" parTransId="{71D48500-CF94-4D96-B4DB-B5F0AADAB554}" sibTransId="{159CBA1F-8D92-4270-B4F1-CC60608D459D}"/>
    <dgm:cxn modelId="{A1D19805-82F0-4EBC-9292-B14DAA5EC72B}" srcId="{779764BE-7AA5-4D32-8D7E-E80B56DA1A1A}" destId="{8E645F91-AD75-4717-A01E-ABCD7FC50DFA}" srcOrd="4" destOrd="0" parTransId="{E0689CE1-4D04-4644-841B-CD40D3DF6EE9}" sibTransId="{2C4FB608-4116-410F-9AA0-04BBF2CA829B}"/>
    <dgm:cxn modelId="{77994143-1C81-42A8-8A3B-782863B1CAC1}" srcId="{779764BE-7AA5-4D32-8D7E-E80B56DA1A1A}" destId="{892BE94A-D910-469F-A1EA-1C9A89D0599E}" srcOrd="2" destOrd="0" parTransId="{D764152B-59FE-415F-9FBC-8E9EB485627A}" sibTransId="{3584A44F-CCD7-44B9-893C-F5BEBE499CF1}"/>
    <dgm:cxn modelId="{AE1F24FC-DF01-44B0-8051-5E7EA786EB75}" srcId="{779764BE-7AA5-4D32-8D7E-E80B56DA1A1A}" destId="{8AD64029-5E66-47AC-8FE5-42031FD6A9D5}" srcOrd="0" destOrd="0" parTransId="{4ACA9000-FF1B-4561-B480-ACB8E4DFEFB4}" sibTransId="{97153B63-5B4A-4D6E-9703-B95C9447BAFE}"/>
    <dgm:cxn modelId="{D3AB6475-7F62-478A-832A-E4BA01C6FD57}" srcId="{779764BE-7AA5-4D32-8D7E-E80B56DA1A1A}" destId="{AC05D676-4F90-49A1-A04E-5EA98A92BD66}" srcOrd="1" destOrd="0" parTransId="{59EC0465-4EF4-41A9-9781-678360A099B8}" sibTransId="{944DD7C3-BC65-48FA-93DC-C0876ED0C271}"/>
    <dgm:cxn modelId="{38DE9F52-B7FA-4D6B-A3A1-70CA55113AD8}" type="presOf" srcId="{97153B63-5B4A-4D6E-9703-B95C9447BAFE}" destId="{87E85D4F-171D-4415-88CB-8EEE3225AA31}" srcOrd="0" destOrd="0" presId="urn:microsoft.com/office/officeart/2008/layout/VerticalCurvedList"/>
    <dgm:cxn modelId="{1FB2FB1F-2926-4DFC-B7B2-173E6C1CB1D9}" type="presOf" srcId="{892BE94A-D910-469F-A1EA-1C9A89D0599E}" destId="{DC5B59BE-C4B0-4DC3-A75E-2BD21065E35F}" srcOrd="0" destOrd="0" presId="urn:microsoft.com/office/officeart/2008/layout/VerticalCurvedList"/>
    <dgm:cxn modelId="{9BA66F15-4A1A-493D-802D-2BF7468F4416}" type="presParOf" srcId="{50317D17-2490-4008-9E20-45572C0238FC}" destId="{0D34A93E-A97F-4B66-82CE-632F9039A884}" srcOrd="0" destOrd="0" presId="urn:microsoft.com/office/officeart/2008/layout/VerticalCurvedList"/>
    <dgm:cxn modelId="{4884A6A5-896B-4808-BB0E-7BCDBD6E7577}" type="presParOf" srcId="{0D34A93E-A97F-4B66-82CE-632F9039A884}" destId="{364A658C-62C2-4948-A8C9-4A4C51203241}" srcOrd="0" destOrd="0" presId="urn:microsoft.com/office/officeart/2008/layout/VerticalCurvedList"/>
    <dgm:cxn modelId="{98F03A0B-62FE-469C-B115-B9D36FE09789}" type="presParOf" srcId="{364A658C-62C2-4948-A8C9-4A4C51203241}" destId="{E4FA673C-E680-4B7D-B609-3A219D84ECDE}" srcOrd="0" destOrd="0" presId="urn:microsoft.com/office/officeart/2008/layout/VerticalCurvedList"/>
    <dgm:cxn modelId="{25C925A0-E938-4F1E-A008-E925EBB2B1DF}" type="presParOf" srcId="{364A658C-62C2-4948-A8C9-4A4C51203241}" destId="{87E85D4F-171D-4415-88CB-8EEE3225AA31}" srcOrd="1" destOrd="0" presId="urn:microsoft.com/office/officeart/2008/layout/VerticalCurvedList"/>
    <dgm:cxn modelId="{3B8334C2-2AA1-4ADA-AA3F-060FA68281FE}" type="presParOf" srcId="{364A658C-62C2-4948-A8C9-4A4C51203241}" destId="{14F5EF6B-12BB-48CE-8D3D-DFE866CE4213}" srcOrd="2" destOrd="0" presId="urn:microsoft.com/office/officeart/2008/layout/VerticalCurvedList"/>
    <dgm:cxn modelId="{FD839100-94C2-41A2-9C73-D2AD41D59E0E}" type="presParOf" srcId="{364A658C-62C2-4948-A8C9-4A4C51203241}" destId="{89D6F080-794E-4505-BD70-56D6945DA829}" srcOrd="3" destOrd="0" presId="urn:microsoft.com/office/officeart/2008/layout/VerticalCurvedList"/>
    <dgm:cxn modelId="{B2DCD2C9-58B6-465F-BEAC-643558CB5492}" type="presParOf" srcId="{0D34A93E-A97F-4B66-82CE-632F9039A884}" destId="{15EC6CDE-610D-452F-8E2F-E510624186FE}" srcOrd="1" destOrd="0" presId="urn:microsoft.com/office/officeart/2008/layout/VerticalCurvedList"/>
    <dgm:cxn modelId="{D7A87EEE-1630-4F9A-88B9-FE811757402B}" type="presParOf" srcId="{0D34A93E-A97F-4B66-82CE-632F9039A884}" destId="{6D70E3DE-83CD-40EF-A1F4-F072F3AD4818}" srcOrd="2" destOrd="0" presId="urn:microsoft.com/office/officeart/2008/layout/VerticalCurvedList"/>
    <dgm:cxn modelId="{359B6288-A3C6-45BB-B941-9175973B98E4}" type="presParOf" srcId="{6D70E3DE-83CD-40EF-A1F4-F072F3AD4818}" destId="{64FC7A16-DAA5-4EED-A6A2-B9CE812592C8}" srcOrd="0" destOrd="0" presId="urn:microsoft.com/office/officeart/2008/layout/VerticalCurvedList"/>
    <dgm:cxn modelId="{D624EDF5-CB58-4AFA-9D72-72E98EE3BE72}" type="presParOf" srcId="{0D34A93E-A97F-4B66-82CE-632F9039A884}" destId="{31682A51-23A8-4B34-86A1-69719F00C222}" srcOrd="3" destOrd="0" presId="urn:microsoft.com/office/officeart/2008/layout/VerticalCurvedList"/>
    <dgm:cxn modelId="{EBBCCE02-01F3-45BB-A564-F12E5E21A372}" type="presParOf" srcId="{0D34A93E-A97F-4B66-82CE-632F9039A884}" destId="{74EF570E-F5BE-469B-A81A-9B7A43687675}" srcOrd="4" destOrd="0" presId="urn:microsoft.com/office/officeart/2008/layout/VerticalCurvedList"/>
    <dgm:cxn modelId="{B1044278-3E77-4FC9-8D26-31A9A58D3190}" type="presParOf" srcId="{74EF570E-F5BE-469B-A81A-9B7A43687675}" destId="{110017DC-BB06-4CEB-BD8C-4EAF82E28879}" srcOrd="0" destOrd="0" presId="urn:microsoft.com/office/officeart/2008/layout/VerticalCurvedList"/>
    <dgm:cxn modelId="{03CEEFA9-555F-45CD-BCC7-568CCA07AFDF}" type="presParOf" srcId="{0D34A93E-A97F-4B66-82CE-632F9039A884}" destId="{DC5B59BE-C4B0-4DC3-A75E-2BD21065E35F}" srcOrd="5" destOrd="0" presId="urn:microsoft.com/office/officeart/2008/layout/VerticalCurvedList"/>
    <dgm:cxn modelId="{012A63CA-FAE7-4819-A60C-10A8AFE136AD}" type="presParOf" srcId="{0D34A93E-A97F-4B66-82CE-632F9039A884}" destId="{A4401941-608E-4092-AEFD-D4708CE61FD0}" srcOrd="6" destOrd="0" presId="urn:microsoft.com/office/officeart/2008/layout/VerticalCurvedList"/>
    <dgm:cxn modelId="{C45B6D8E-FB01-47DF-9FDA-7DD8091BD463}" type="presParOf" srcId="{A4401941-608E-4092-AEFD-D4708CE61FD0}" destId="{26F8ADAB-56FC-41C9-9E7A-F2FB573ED52A}" srcOrd="0" destOrd="0" presId="urn:microsoft.com/office/officeart/2008/layout/VerticalCurvedList"/>
    <dgm:cxn modelId="{EB608EFB-7F3C-4C89-A573-BD699C6FF3B9}" type="presParOf" srcId="{0D34A93E-A97F-4B66-82CE-632F9039A884}" destId="{BB2BA3AC-B527-422B-919C-37963504D3C3}" srcOrd="7" destOrd="0" presId="urn:microsoft.com/office/officeart/2008/layout/VerticalCurvedList"/>
    <dgm:cxn modelId="{DF8CBF21-2EBF-4CC2-AB54-FBF7CE11F08A}" type="presParOf" srcId="{0D34A93E-A97F-4B66-82CE-632F9039A884}" destId="{22E27799-6387-4328-80C1-8265DC2BE491}" srcOrd="8" destOrd="0" presId="urn:microsoft.com/office/officeart/2008/layout/VerticalCurvedList"/>
    <dgm:cxn modelId="{889768DB-8609-4131-A955-A158E4E2FEFC}" type="presParOf" srcId="{22E27799-6387-4328-80C1-8265DC2BE491}" destId="{1C1561DC-3ACE-42FD-9CD6-4510C273E1DB}" srcOrd="0" destOrd="0" presId="urn:microsoft.com/office/officeart/2008/layout/VerticalCurvedList"/>
    <dgm:cxn modelId="{7F1F7A0D-34B1-4417-B5B1-02296A3BDE14}" type="presParOf" srcId="{0D34A93E-A97F-4B66-82CE-632F9039A884}" destId="{07A34EED-C8DC-4C1D-9EBE-4D2CA24CA320}" srcOrd="9" destOrd="0" presId="urn:microsoft.com/office/officeart/2008/layout/VerticalCurvedList"/>
    <dgm:cxn modelId="{CF6189FA-C81D-410E-887D-56B42B7E4C83}" type="presParOf" srcId="{0D34A93E-A97F-4B66-82CE-632F9039A884}" destId="{C9C72654-718C-431E-836F-09EB35F6F6EC}" srcOrd="10" destOrd="0" presId="urn:microsoft.com/office/officeart/2008/layout/VerticalCurvedList"/>
    <dgm:cxn modelId="{86A49E05-098B-42D5-A311-7D4B173EED0D}" type="presParOf" srcId="{C9C72654-718C-431E-836F-09EB35F6F6EC}" destId="{9CA566E2-0662-4267-A7C4-FBBA8AE929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7CCF1E-2CC2-4D5B-A9A0-9A075B54EB8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D716AD4-ACB5-4EEC-BE92-FADB05288DBC}">
      <dgm:prSet phldrT="[Text]" phldr="1"/>
      <dgm:spPr/>
      <dgm:t>
        <a:bodyPr/>
        <a:lstStyle/>
        <a:p>
          <a:endParaRPr lang="en-US"/>
        </a:p>
      </dgm:t>
    </dgm:pt>
    <dgm:pt modelId="{A8B241E6-85FC-40E6-A4C3-EC4F18D39707}" type="parTrans" cxnId="{CB3672F1-D2A7-4FAB-B5F4-0566FF52E15C}">
      <dgm:prSet/>
      <dgm:spPr/>
      <dgm:t>
        <a:bodyPr/>
        <a:lstStyle/>
        <a:p>
          <a:endParaRPr lang="en-US"/>
        </a:p>
      </dgm:t>
    </dgm:pt>
    <dgm:pt modelId="{3B76D00F-83C6-4423-BF5C-6993FC73B213}" type="sibTrans" cxnId="{CB3672F1-D2A7-4FAB-B5F4-0566FF52E15C}">
      <dgm:prSet/>
      <dgm:spPr/>
      <dgm:t>
        <a:bodyPr/>
        <a:lstStyle/>
        <a:p>
          <a:endParaRPr lang="en-US"/>
        </a:p>
      </dgm:t>
    </dgm:pt>
    <dgm:pt modelId="{815F5A82-519C-4292-AF47-20EAB51C6A2E}">
      <dgm:prSet phldrT="[Text]" phldr="1"/>
      <dgm:spPr/>
      <dgm:t>
        <a:bodyPr/>
        <a:lstStyle/>
        <a:p>
          <a:endParaRPr lang="en-US" dirty="0"/>
        </a:p>
      </dgm:t>
    </dgm:pt>
    <dgm:pt modelId="{6CE54B32-95DA-4AF0-8C79-C17D326FD59A}" type="parTrans" cxnId="{56CB450E-DE0B-47D0-A366-C6FEEC0AC846}">
      <dgm:prSet/>
      <dgm:spPr/>
      <dgm:t>
        <a:bodyPr/>
        <a:lstStyle/>
        <a:p>
          <a:endParaRPr lang="en-US"/>
        </a:p>
      </dgm:t>
    </dgm:pt>
    <dgm:pt modelId="{22A02E58-4D9F-464B-B9C1-4907804EB47A}" type="sibTrans" cxnId="{56CB450E-DE0B-47D0-A366-C6FEEC0AC846}">
      <dgm:prSet/>
      <dgm:spPr/>
      <dgm:t>
        <a:bodyPr/>
        <a:lstStyle/>
        <a:p>
          <a:endParaRPr lang="en-US"/>
        </a:p>
      </dgm:t>
    </dgm:pt>
    <dgm:pt modelId="{5E313C39-3D9C-4F07-AA64-89C1BEBE04C0}">
      <dgm:prSet phldrT="[Text]" phldr="1"/>
      <dgm:spPr/>
      <dgm:t>
        <a:bodyPr/>
        <a:lstStyle/>
        <a:p>
          <a:endParaRPr lang="en-US"/>
        </a:p>
      </dgm:t>
    </dgm:pt>
    <dgm:pt modelId="{FDEED728-5E6A-41B3-8CCF-160169D96137}" type="parTrans" cxnId="{E786C095-BDBD-485D-AB5D-B82D9520B362}">
      <dgm:prSet/>
      <dgm:spPr/>
      <dgm:t>
        <a:bodyPr/>
        <a:lstStyle/>
        <a:p>
          <a:endParaRPr lang="en-US"/>
        </a:p>
      </dgm:t>
    </dgm:pt>
    <dgm:pt modelId="{42EDB0C4-00C6-4A11-B31A-FCBCF9D60F23}" type="sibTrans" cxnId="{E786C095-BDBD-485D-AB5D-B82D9520B362}">
      <dgm:prSet/>
      <dgm:spPr/>
      <dgm:t>
        <a:bodyPr/>
        <a:lstStyle/>
        <a:p>
          <a:endParaRPr lang="en-US"/>
        </a:p>
      </dgm:t>
    </dgm:pt>
    <dgm:pt modelId="{A18A09AB-CCA7-4754-A319-098888E65C20}">
      <dgm:prSet phldrT="[Text]" phldr="1"/>
      <dgm:spPr/>
      <dgm:t>
        <a:bodyPr/>
        <a:lstStyle/>
        <a:p>
          <a:endParaRPr lang="en-US"/>
        </a:p>
      </dgm:t>
    </dgm:pt>
    <dgm:pt modelId="{12972FA4-EA9F-4C9A-AD1E-A17D70BCCE60}" type="parTrans" cxnId="{A222B2C8-16ED-4C52-ACAA-913DE088F5D9}">
      <dgm:prSet/>
      <dgm:spPr/>
      <dgm:t>
        <a:bodyPr/>
        <a:lstStyle/>
        <a:p>
          <a:endParaRPr lang="en-US"/>
        </a:p>
      </dgm:t>
    </dgm:pt>
    <dgm:pt modelId="{3B3710C9-2D3A-4F2A-9D3B-F9F478CAC837}" type="sibTrans" cxnId="{A222B2C8-16ED-4C52-ACAA-913DE088F5D9}">
      <dgm:prSet/>
      <dgm:spPr/>
      <dgm:t>
        <a:bodyPr/>
        <a:lstStyle/>
        <a:p>
          <a:endParaRPr lang="en-US"/>
        </a:p>
      </dgm:t>
    </dgm:pt>
    <dgm:pt modelId="{88032BB2-295C-421A-BF37-C47983221936}">
      <dgm:prSet phldrT="[Text]" phldr="1"/>
      <dgm:spPr/>
      <dgm:t>
        <a:bodyPr/>
        <a:lstStyle/>
        <a:p>
          <a:endParaRPr lang="en-US" dirty="0"/>
        </a:p>
      </dgm:t>
    </dgm:pt>
    <dgm:pt modelId="{EE5DB335-1F2C-4629-8A6A-2B532C10A3E4}" type="sibTrans" cxnId="{37278FB8-4295-44BF-8E4F-6723AFC52A92}">
      <dgm:prSet/>
      <dgm:spPr/>
      <dgm:t>
        <a:bodyPr/>
        <a:lstStyle/>
        <a:p>
          <a:endParaRPr lang="en-US"/>
        </a:p>
      </dgm:t>
    </dgm:pt>
    <dgm:pt modelId="{56AF25DC-6D0A-411E-9495-D22537680EDE}" type="parTrans" cxnId="{37278FB8-4295-44BF-8E4F-6723AFC52A92}">
      <dgm:prSet/>
      <dgm:spPr/>
      <dgm:t>
        <a:bodyPr/>
        <a:lstStyle/>
        <a:p>
          <a:endParaRPr lang="en-US"/>
        </a:p>
      </dgm:t>
    </dgm:pt>
    <dgm:pt modelId="{0AE08C0B-D0FA-4662-A41C-613B7A68D179}" type="pres">
      <dgm:prSet presAssocID="{4B7CCF1E-2CC2-4D5B-A9A0-9A075B54EB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C334CE-1E7F-4CFE-8CDC-C63D9FADE685}" type="pres">
      <dgm:prSet presAssocID="{7D716AD4-ACB5-4EEC-BE92-FADB05288DBC}" presName="dummy" presStyleCnt="0"/>
      <dgm:spPr/>
    </dgm:pt>
    <dgm:pt modelId="{A5A9A375-5C8A-4C39-BE94-757485F39155}" type="pres">
      <dgm:prSet presAssocID="{7D716AD4-ACB5-4EEC-BE92-FADB05288DB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04FCF-A4C5-42A7-B4C1-07C368B510A2}" type="pres">
      <dgm:prSet presAssocID="{3B76D00F-83C6-4423-BF5C-6993FC73B213}" presName="sibTrans" presStyleLbl="node1" presStyleIdx="0" presStyleCnt="5"/>
      <dgm:spPr/>
      <dgm:t>
        <a:bodyPr/>
        <a:lstStyle/>
        <a:p>
          <a:endParaRPr lang="en-US"/>
        </a:p>
      </dgm:t>
    </dgm:pt>
    <dgm:pt modelId="{617D8947-6173-436B-8179-6913856FA46E}" type="pres">
      <dgm:prSet presAssocID="{88032BB2-295C-421A-BF37-C47983221936}" presName="dummy" presStyleCnt="0"/>
      <dgm:spPr/>
    </dgm:pt>
    <dgm:pt modelId="{B366868E-8936-48BC-A7E7-6668FCA3C5B2}" type="pres">
      <dgm:prSet presAssocID="{88032BB2-295C-421A-BF37-C4798322193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120EB-A9D4-4CC4-83EC-52F1E1A80D71}" type="pres">
      <dgm:prSet presAssocID="{EE5DB335-1F2C-4629-8A6A-2B532C10A3E4}" presName="sibTrans" presStyleLbl="node1" presStyleIdx="1" presStyleCnt="5"/>
      <dgm:spPr/>
      <dgm:t>
        <a:bodyPr/>
        <a:lstStyle/>
        <a:p>
          <a:endParaRPr lang="en-US"/>
        </a:p>
      </dgm:t>
    </dgm:pt>
    <dgm:pt modelId="{0161ED81-2598-46FF-B149-A3F8AA2CB090}" type="pres">
      <dgm:prSet presAssocID="{815F5A82-519C-4292-AF47-20EAB51C6A2E}" presName="dummy" presStyleCnt="0"/>
      <dgm:spPr/>
    </dgm:pt>
    <dgm:pt modelId="{6B38B35E-5852-4607-AB6D-1B8358F819E1}" type="pres">
      <dgm:prSet presAssocID="{815F5A82-519C-4292-AF47-20EAB51C6A2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5FE52-1F0D-443A-85A3-4278749F04D5}" type="pres">
      <dgm:prSet presAssocID="{22A02E58-4D9F-464B-B9C1-4907804EB47A}" presName="sibTrans" presStyleLbl="node1" presStyleIdx="2" presStyleCnt="5"/>
      <dgm:spPr/>
      <dgm:t>
        <a:bodyPr/>
        <a:lstStyle/>
        <a:p>
          <a:endParaRPr lang="en-US"/>
        </a:p>
      </dgm:t>
    </dgm:pt>
    <dgm:pt modelId="{94BAAA1E-E0C6-4E8E-914E-2542B4489DD9}" type="pres">
      <dgm:prSet presAssocID="{5E313C39-3D9C-4F07-AA64-89C1BEBE04C0}" presName="dummy" presStyleCnt="0"/>
      <dgm:spPr/>
    </dgm:pt>
    <dgm:pt modelId="{E2D893B5-6277-4ED5-9CC0-BF34C0562328}" type="pres">
      <dgm:prSet presAssocID="{5E313C39-3D9C-4F07-AA64-89C1BEBE04C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8FCA-A065-4A9D-8DDB-C96C0EE12ED6}" type="pres">
      <dgm:prSet presAssocID="{42EDB0C4-00C6-4A11-B31A-FCBCF9D60F23}" presName="sibTrans" presStyleLbl="node1" presStyleIdx="3" presStyleCnt="5"/>
      <dgm:spPr/>
      <dgm:t>
        <a:bodyPr/>
        <a:lstStyle/>
        <a:p>
          <a:endParaRPr lang="en-US"/>
        </a:p>
      </dgm:t>
    </dgm:pt>
    <dgm:pt modelId="{A0E5DC76-5A98-4888-A6A3-B105B4B08513}" type="pres">
      <dgm:prSet presAssocID="{A18A09AB-CCA7-4754-A319-098888E65C20}" presName="dummy" presStyleCnt="0"/>
      <dgm:spPr/>
    </dgm:pt>
    <dgm:pt modelId="{4B22A672-23CF-4DEA-A2C2-C81E3859C7E1}" type="pres">
      <dgm:prSet presAssocID="{A18A09AB-CCA7-4754-A319-098888E65C2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6E1FC-A44A-46F6-B9FD-8215D814BEED}" type="pres">
      <dgm:prSet presAssocID="{3B3710C9-2D3A-4F2A-9D3B-F9F478CAC83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6CB450E-DE0B-47D0-A366-C6FEEC0AC846}" srcId="{4B7CCF1E-2CC2-4D5B-A9A0-9A075B54EB8E}" destId="{815F5A82-519C-4292-AF47-20EAB51C6A2E}" srcOrd="2" destOrd="0" parTransId="{6CE54B32-95DA-4AF0-8C79-C17D326FD59A}" sibTransId="{22A02E58-4D9F-464B-B9C1-4907804EB47A}"/>
    <dgm:cxn modelId="{37278FB8-4295-44BF-8E4F-6723AFC52A92}" srcId="{4B7CCF1E-2CC2-4D5B-A9A0-9A075B54EB8E}" destId="{88032BB2-295C-421A-BF37-C47983221936}" srcOrd="1" destOrd="0" parTransId="{56AF25DC-6D0A-411E-9495-D22537680EDE}" sibTransId="{EE5DB335-1F2C-4629-8A6A-2B532C10A3E4}"/>
    <dgm:cxn modelId="{E786C095-BDBD-485D-AB5D-B82D9520B362}" srcId="{4B7CCF1E-2CC2-4D5B-A9A0-9A075B54EB8E}" destId="{5E313C39-3D9C-4F07-AA64-89C1BEBE04C0}" srcOrd="3" destOrd="0" parTransId="{FDEED728-5E6A-41B3-8CCF-160169D96137}" sibTransId="{42EDB0C4-00C6-4A11-B31A-FCBCF9D60F23}"/>
    <dgm:cxn modelId="{715FCFFB-59DE-4D0D-8247-DB2BBD9589A4}" type="presOf" srcId="{22A02E58-4D9F-464B-B9C1-4907804EB47A}" destId="{9745FE52-1F0D-443A-85A3-4278749F04D5}" srcOrd="0" destOrd="0" presId="urn:microsoft.com/office/officeart/2005/8/layout/cycle1"/>
    <dgm:cxn modelId="{F98E74C6-469A-4F98-AB3A-AC32CEFCFA47}" type="presOf" srcId="{42EDB0C4-00C6-4A11-B31A-FCBCF9D60F23}" destId="{44EB8FCA-A065-4A9D-8DDB-C96C0EE12ED6}" srcOrd="0" destOrd="0" presId="urn:microsoft.com/office/officeart/2005/8/layout/cycle1"/>
    <dgm:cxn modelId="{90F14B01-98C3-45F3-863B-BDCDE885A07B}" type="presOf" srcId="{3B76D00F-83C6-4423-BF5C-6993FC73B213}" destId="{B0204FCF-A4C5-42A7-B4C1-07C368B510A2}" srcOrd="0" destOrd="0" presId="urn:microsoft.com/office/officeart/2005/8/layout/cycle1"/>
    <dgm:cxn modelId="{EB567DA1-2C56-41C4-9C8D-0EA9A82E592F}" type="presOf" srcId="{5E313C39-3D9C-4F07-AA64-89C1BEBE04C0}" destId="{E2D893B5-6277-4ED5-9CC0-BF34C0562328}" srcOrd="0" destOrd="0" presId="urn:microsoft.com/office/officeart/2005/8/layout/cycle1"/>
    <dgm:cxn modelId="{8194301D-7502-43BC-8B5F-B669045E8C36}" type="presOf" srcId="{EE5DB335-1F2C-4629-8A6A-2B532C10A3E4}" destId="{69B120EB-A9D4-4CC4-83EC-52F1E1A80D71}" srcOrd="0" destOrd="0" presId="urn:microsoft.com/office/officeart/2005/8/layout/cycle1"/>
    <dgm:cxn modelId="{15961B17-9A9F-412C-850C-8CE4A57D5891}" type="presOf" srcId="{3B3710C9-2D3A-4F2A-9D3B-F9F478CAC837}" destId="{45E6E1FC-A44A-46F6-B9FD-8215D814BEED}" srcOrd="0" destOrd="0" presId="urn:microsoft.com/office/officeart/2005/8/layout/cycle1"/>
    <dgm:cxn modelId="{976D8DA7-CCEA-421E-A2F4-C3381A5EFBD5}" type="presOf" srcId="{4B7CCF1E-2CC2-4D5B-A9A0-9A075B54EB8E}" destId="{0AE08C0B-D0FA-4662-A41C-613B7A68D179}" srcOrd="0" destOrd="0" presId="urn:microsoft.com/office/officeart/2005/8/layout/cycle1"/>
    <dgm:cxn modelId="{A222B2C8-16ED-4C52-ACAA-913DE088F5D9}" srcId="{4B7CCF1E-2CC2-4D5B-A9A0-9A075B54EB8E}" destId="{A18A09AB-CCA7-4754-A319-098888E65C20}" srcOrd="4" destOrd="0" parTransId="{12972FA4-EA9F-4C9A-AD1E-A17D70BCCE60}" sibTransId="{3B3710C9-2D3A-4F2A-9D3B-F9F478CAC837}"/>
    <dgm:cxn modelId="{3257C7A8-F1CE-4267-8FE4-A74D8C507A71}" type="presOf" srcId="{A18A09AB-CCA7-4754-A319-098888E65C20}" destId="{4B22A672-23CF-4DEA-A2C2-C81E3859C7E1}" srcOrd="0" destOrd="0" presId="urn:microsoft.com/office/officeart/2005/8/layout/cycle1"/>
    <dgm:cxn modelId="{5E28DBBF-A5B9-4929-8AC8-D00D41F79E28}" type="presOf" srcId="{88032BB2-295C-421A-BF37-C47983221936}" destId="{B366868E-8936-48BC-A7E7-6668FCA3C5B2}" srcOrd="0" destOrd="0" presId="urn:microsoft.com/office/officeart/2005/8/layout/cycle1"/>
    <dgm:cxn modelId="{635B1614-9C9A-453F-966F-485E8D7487A8}" type="presOf" srcId="{7D716AD4-ACB5-4EEC-BE92-FADB05288DBC}" destId="{A5A9A375-5C8A-4C39-BE94-757485F39155}" srcOrd="0" destOrd="0" presId="urn:microsoft.com/office/officeart/2005/8/layout/cycle1"/>
    <dgm:cxn modelId="{CB3672F1-D2A7-4FAB-B5F4-0566FF52E15C}" srcId="{4B7CCF1E-2CC2-4D5B-A9A0-9A075B54EB8E}" destId="{7D716AD4-ACB5-4EEC-BE92-FADB05288DBC}" srcOrd="0" destOrd="0" parTransId="{A8B241E6-85FC-40E6-A4C3-EC4F18D39707}" sibTransId="{3B76D00F-83C6-4423-BF5C-6993FC73B213}"/>
    <dgm:cxn modelId="{92A5B85E-357D-47C1-9AF9-0E8674FCFCEF}" type="presOf" srcId="{815F5A82-519C-4292-AF47-20EAB51C6A2E}" destId="{6B38B35E-5852-4607-AB6D-1B8358F819E1}" srcOrd="0" destOrd="0" presId="urn:microsoft.com/office/officeart/2005/8/layout/cycle1"/>
    <dgm:cxn modelId="{C571F3E5-CC72-4697-8529-49F3186C02EB}" type="presParOf" srcId="{0AE08C0B-D0FA-4662-A41C-613B7A68D179}" destId="{A5C334CE-1E7F-4CFE-8CDC-C63D9FADE685}" srcOrd="0" destOrd="0" presId="urn:microsoft.com/office/officeart/2005/8/layout/cycle1"/>
    <dgm:cxn modelId="{767E84B9-F4FB-4714-AF14-30236A0DC120}" type="presParOf" srcId="{0AE08C0B-D0FA-4662-A41C-613B7A68D179}" destId="{A5A9A375-5C8A-4C39-BE94-757485F39155}" srcOrd="1" destOrd="0" presId="urn:microsoft.com/office/officeart/2005/8/layout/cycle1"/>
    <dgm:cxn modelId="{709BF6F9-823F-4DDD-B0E5-3C4262B48303}" type="presParOf" srcId="{0AE08C0B-D0FA-4662-A41C-613B7A68D179}" destId="{B0204FCF-A4C5-42A7-B4C1-07C368B510A2}" srcOrd="2" destOrd="0" presId="urn:microsoft.com/office/officeart/2005/8/layout/cycle1"/>
    <dgm:cxn modelId="{7A8E9B13-764A-46D1-AD2C-DC16394597A3}" type="presParOf" srcId="{0AE08C0B-D0FA-4662-A41C-613B7A68D179}" destId="{617D8947-6173-436B-8179-6913856FA46E}" srcOrd="3" destOrd="0" presId="urn:microsoft.com/office/officeart/2005/8/layout/cycle1"/>
    <dgm:cxn modelId="{67F72D9C-2C11-4819-949C-D458772B0A9B}" type="presParOf" srcId="{0AE08C0B-D0FA-4662-A41C-613B7A68D179}" destId="{B366868E-8936-48BC-A7E7-6668FCA3C5B2}" srcOrd="4" destOrd="0" presId="urn:microsoft.com/office/officeart/2005/8/layout/cycle1"/>
    <dgm:cxn modelId="{4227F089-316F-4155-9436-903ED25BB856}" type="presParOf" srcId="{0AE08C0B-D0FA-4662-A41C-613B7A68D179}" destId="{69B120EB-A9D4-4CC4-83EC-52F1E1A80D71}" srcOrd="5" destOrd="0" presId="urn:microsoft.com/office/officeart/2005/8/layout/cycle1"/>
    <dgm:cxn modelId="{5BFCAC44-6DA2-4A55-AAB8-B4F54B878A52}" type="presParOf" srcId="{0AE08C0B-D0FA-4662-A41C-613B7A68D179}" destId="{0161ED81-2598-46FF-B149-A3F8AA2CB090}" srcOrd="6" destOrd="0" presId="urn:microsoft.com/office/officeart/2005/8/layout/cycle1"/>
    <dgm:cxn modelId="{59F82A87-FE45-4BDC-B865-BA1251540FCF}" type="presParOf" srcId="{0AE08C0B-D0FA-4662-A41C-613B7A68D179}" destId="{6B38B35E-5852-4607-AB6D-1B8358F819E1}" srcOrd="7" destOrd="0" presId="urn:microsoft.com/office/officeart/2005/8/layout/cycle1"/>
    <dgm:cxn modelId="{903856CC-2D07-4544-8851-378E9065C85F}" type="presParOf" srcId="{0AE08C0B-D0FA-4662-A41C-613B7A68D179}" destId="{9745FE52-1F0D-443A-85A3-4278749F04D5}" srcOrd="8" destOrd="0" presId="urn:microsoft.com/office/officeart/2005/8/layout/cycle1"/>
    <dgm:cxn modelId="{DB5CA806-434B-4903-8E02-55B01322115C}" type="presParOf" srcId="{0AE08C0B-D0FA-4662-A41C-613B7A68D179}" destId="{94BAAA1E-E0C6-4E8E-914E-2542B4489DD9}" srcOrd="9" destOrd="0" presId="urn:microsoft.com/office/officeart/2005/8/layout/cycle1"/>
    <dgm:cxn modelId="{A974FB86-7921-4669-BB94-EF4C4DFC8C65}" type="presParOf" srcId="{0AE08C0B-D0FA-4662-A41C-613B7A68D179}" destId="{E2D893B5-6277-4ED5-9CC0-BF34C0562328}" srcOrd="10" destOrd="0" presId="urn:microsoft.com/office/officeart/2005/8/layout/cycle1"/>
    <dgm:cxn modelId="{8726C83F-603A-4BB9-99C2-7992A7781C8C}" type="presParOf" srcId="{0AE08C0B-D0FA-4662-A41C-613B7A68D179}" destId="{44EB8FCA-A065-4A9D-8DDB-C96C0EE12ED6}" srcOrd="11" destOrd="0" presId="urn:microsoft.com/office/officeart/2005/8/layout/cycle1"/>
    <dgm:cxn modelId="{153A4A3C-83CC-4DCD-A204-018FD4EE9A04}" type="presParOf" srcId="{0AE08C0B-D0FA-4662-A41C-613B7A68D179}" destId="{A0E5DC76-5A98-4888-A6A3-B105B4B08513}" srcOrd="12" destOrd="0" presId="urn:microsoft.com/office/officeart/2005/8/layout/cycle1"/>
    <dgm:cxn modelId="{53D1BBA8-7EC2-4521-AD77-24C58C90A1D2}" type="presParOf" srcId="{0AE08C0B-D0FA-4662-A41C-613B7A68D179}" destId="{4B22A672-23CF-4DEA-A2C2-C81E3859C7E1}" srcOrd="13" destOrd="0" presId="urn:microsoft.com/office/officeart/2005/8/layout/cycle1"/>
    <dgm:cxn modelId="{5F6A74BC-620F-43A8-879E-A9A176BEEE0D}" type="presParOf" srcId="{0AE08C0B-D0FA-4662-A41C-613B7A68D179}" destId="{45E6E1FC-A44A-46F6-B9FD-8215D814BEE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3AA155-AFC7-4A83-B926-9946395ACD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96BAB-BF0F-44B3-AF9B-6F1DBF4BAC7C}">
      <dgm:prSet phldrT="[Text]"/>
      <dgm:spPr>
        <a:solidFill>
          <a:srgbClr val="C5593C"/>
        </a:solidFill>
      </dgm:spPr>
      <dgm:t>
        <a:bodyPr/>
        <a:lstStyle/>
        <a:p>
          <a:pPr algn="ctr"/>
          <a:r>
            <a:rPr lang="en-US" dirty="0" smtClean="0">
              <a:latin typeface="Bahnschrift Condensed" panose="020B0502040204020203" pitchFamily="34" charset="0"/>
            </a:rPr>
            <a:t>Defects</a:t>
          </a:r>
          <a:endParaRPr lang="en-US" dirty="0">
            <a:latin typeface="Bahnschrift Condensed" panose="020B0502040204020203" pitchFamily="34" charset="0"/>
          </a:endParaRPr>
        </a:p>
      </dgm:t>
    </dgm:pt>
    <dgm:pt modelId="{015745F7-673D-4370-8708-B9D058D5EBB2}" type="parTrans" cxnId="{72C1B55B-6E3A-4A15-9D51-F1BB923EC355}">
      <dgm:prSet/>
      <dgm:spPr/>
      <dgm:t>
        <a:bodyPr/>
        <a:lstStyle/>
        <a:p>
          <a:endParaRPr lang="en-US"/>
        </a:p>
      </dgm:t>
    </dgm:pt>
    <dgm:pt modelId="{53340378-EADF-4B1C-946C-4517470167D6}" type="sibTrans" cxnId="{72C1B55B-6E3A-4A15-9D51-F1BB923EC355}">
      <dgm:prSet/>
      <dgm:spPr/>
      <dgm:t>
        <a:bodyPr/>
        <a:lstStyle/>
        <a:p>
          <a:endParaRPr lang="en-US"/>
        </a:p>
      </dgm:t>
    </dgm:pt>
    <dgm:pt modelId="{B6671A22-D6B8-4557-B38B-D185A48019F7}">
      <dgm:prSet phldrT="[Text]"/>
      <dgm:spPr>
        <a:solidFill>
          <a:srgbClr val="FBB033"/>
        </a:solidFill>
      </dgm:spPr>
      <dgm:t>
        <a:bodyPr/>
        <a:lstStyle/>
        <a:p>
          <a:pPr algn="ctr"/>
          <a:r>
            <a:rPr lang="en-US" dirty="0" smtClean="0">
              <a:latin typeface="Bahnschrift Condensed" panose="020B0502040204020203" pitchFamily="34" charset="0"/>
            </a:rPr>
            <a:t>Overproduction</a:t>
          </a:r>
          <a:r>
            <a:rPr lang="en-US" dirty="0" smtClean="0"/>
            <a:t> </a:t>
          </a:r>
          <a:endParaRPr lang="en-US" dirty="0"/>
        </a:p>
      </dgm:t>
    </dgm:pt>
    <dgm:pt modelId="{24007DB5-207C-4D37-B99D-725FD3874002}" type="parTrans" cxnId="{E44BE4D1-7143-4530-ADCB-87CBE87D5878}">
      <dgm:prSet/>
      <dgm:spPr/>
      <dgm:t>
        <a:bodyPr/>
        <a:lstStyle/>
        <a:p>
          <a:endParaRPr lang="en-US"/>
        </a:p>
      </dgm:t>
    </dgm:pt>
    <dgm:pt modelId="{309434B2-B1B5-4EDE-A311-E0EB5793A557}" type="sibTrans" cxnId="{E44BE4D1-7143-4530-ADCB-87CBE87D5878}">
      <dgm:prSet/>
      <dgm:spPr/>
      <dgm:t>
        <a:bodyPr/>
        <a:lstStyle/>
        <a:p>
          <a:endParaRPr lang="en-US"/>
        </a:p>
      </dgm:t>
    </dgm:pt>
    <dgm:pt modelId="{D8463BDD-5577-4B4B-B723-72FA0CA081EB}">
      <dgm:prSet phldrT="[Text]"/>
      <dgm:spPr>
        <a:solidFill>
          <a:srgbClr val="BCD0E8"/>
        </a:solidFill>
      </dgm:spPr>
      <dgm:t>
        <a:bodyPr/>
        <a:lstStyle/>
        <a:p>
          <a:pPr algn="ctr"/>
          <a:r>
            <a:rPr lang="en-US" dirty="0" smtClean="0">
              <a:latin typeface="Bahnschrift Condensed" panose="020B0502040204020203" pitchFamily="34" charset="0"/>
            </a:rPr>
            <a:t>Waiting</a:t>
          </a:r>
          <a:r>
            <a:rPr lang="en-US" dirty="0" smtClean="0"/>
            <a:t> </a:t>
          </a:r>
          <a:endParaRPr lang="en-US" dirty="0"/>
        </a:p>
      </dgm:t>
    </dgm:pt>
    <dgm:pt modelId="{28DBA795-2341-4966-B1EF-55D95A841BD8}" type="parTrans" cxnId="{BF4DC912-3D75-45D5-95C4-D53787370411}">
      <dgm:prSet/>
      <dgm:spPr/>
      <dgm:t>
        <a:bodyPr/>
        <a:lstStyle/>
        <a:p>
          <a:endParaRPr lang="en-US"/>
        </a:p>
      </dgm:t>
    </dgm:pt>
    <dgm:pt modelId="{89099D23-9B1B-49E9-ADFA-9245D99F7592}" type="sibTrans" cxnId="{BF4DC912-3D75-45D5-95C4-D53787370411}">
      <dgm:prSet/>
      <dgm:spPr/>
      <dgm:t>
        <a:bodyPr/>
        <a:lstStyle/>
        <a:p>
          <a:endParaRPr lang="en-US"/>
        </a:p>
      </dgm:t>
    </dgm:pt>
    <dgm:pt modelId="{AF55B32F-BC04-4D91-8E42-B0A1E4A62D90}">
      <dgm:prSet phldrT="[Text]"/>
      <dgm:spPr>
        <a:solidFill>
          <a:srgbClr val="919C50"/>
        </a:solidFill>
      </dgm:spPr>
      <dgm:t>
        <a:bodyPr/>
        <a:lstStyle/>
        <a:p>
          <a:pPr algn="ctr"/>
          <a:r>
            <a:rPr lang="en-US" dirty="0" smtClean="0">
              <a:latin typeface="Bahnschrift Condensed" panose="020B0502040204020203" pitchFamily="34" charset="0"/>
            </a:rPr>
            <a:t>Underutilized Talent </a:t>
          </a:r>
          <a:endParaRPr lang="en-US" dirty="0">
            <a:latin typeface="Bahnschrift Condensed" panose="020B0502040204020203" pitchFamily="34" charset="0"/>
          </a:endParaRPr>
        </a:p>
      </dgm:t>
    </dgm:pt>
    <dgm:pt modelId="{57B60AB5-7E72-4360-8786-6023DC9FD13F}" type="parTrans" cxnId="{3F988617-2893-40A1-9758-BCF31CE46400}">
      <dgm:prSet/>
      <dgm:spPr/>
      <dgm:t>
        <a:bodyPr/>
        <a:lstStyle/>
        <a:p>
          <a:endParaRPr lang="en-US"/>
        </a:p>
      </dgm:t>
    </dgm:pt>
    <dgm:pt modelId="{C4FB77FF-9A2B-466B-A207-C3297CC256D3}" type="sibTrans" cxnId="{3F988617-2893-40A1-9758-BCF31CE46400}">
      <dgm:prSet/>
      <dgm:spPr/>
      <dgm:t>
        <a:bodyPr/>
        <a:lstStyle/>
        <a:p>
          <a:endParaRPr lang="en-US"/>
        </a:p>
      </dgm:t>
    </dgm:pt>
    <dgm:pt modelId="{54B10368-7E40-4034-B44B-4708EDD7956A}" type="pres">
      <dgm:prSet presAssocID="{283AA155-AFC7-4A83-B926-9946395ACD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07676-1AF3-4AEA-9A28-8E82DD5AC83D}" type="pres">
      <dgm:prSet presAssocID="{26896BAB-BF0F-44B3-AF9B-6F1DBF4BAC7C}" presName="parentLin" presStyleCnt="0"/>
      <dgm:spPr/>
    </dgm:pt>
    <dgm:pt modelId="{7E39AC82-486A-49D2-906D-4AC8074E2A38}" type="pres">
      <dgm:prSet presAssocID="{26896BAB-BF0F-44B3-AF9B-6F1DBF4BAC7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1F5FB15-4E2C-4408-8157-B567240F1481}" type="pres">
      <dgm:prSet presAssocID="{26896BAB-BF0F-44B3-AF9B-6F1DBF4BAC7C}" presName="parentText" presStyleLbl="node1" presStyleIdx="0" presStyleCnt="4" custScaleX="55141" custScaleY="38720" custLinFactNeighborX="356" custLinFactNeighborY="-47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59DAA-A02E-453D-B77C-468A9A1C17F9}" type="pres">
      <dgm:prSet presAssocID="{26896BAB-BF0F-44B3-AF9B-6F1DBF4BAC7C}" presName="negativeSpace" presStyleCnt="0"/>
      <dgm:spPr/>
    </dgm:pt>
    <dgm:pt modelId="{363DC52E-4EEE-47B9-BD2C-5698CD4EEE6C}" type="pres">
      <dgm:prSet presAssocID="{26896BAB-BF0F-44B3-AF9B-6F1DBF4BAC7C}" presName="childText" presStyleLbl="conFgAcc1" presStyleIdx="0" presStyleCnt="4" custScaleY="123756" custLinFactNeighborY="93094">
        <dgm:presLayoutVars>
          <dgm:bulletEnabled val="1"/>
        </dgm:presLayoutVars>
      </dgm:prSet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9220BD5-4703-437B-A65A-4C259F78D4D8}" type="pres">
      <dgm:prSet presAssocID="{53340378-EADF-4B1C-946C-4517470167D6}" presName="spaceBetweenRectangles" presStyleCnt="0"/>
      <dgm:spPr/>
    </dgm:pt>
    <dgm:pt modelId="{E4417818-78C8-4B99-A518-05EE1DD8BE10}" type="pres">
      <dgm:prSet presAssocID="{B6671A22-D6B8-4557-B38B-D185A48019F7}" presName="parentLin" presStyleCnt="0"/>
      <dgm:spPr/>
    </dgm:pt>
    <dgm:pt modelId="{DD5748F5-5AFF-4713-865F-8D9E644D81DC}" type="pres">
      <dgm:prSet presAssocID="{B6671A22-D6B8-4557-B38B-D185A48019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CCA52AB-7D91-4155-819E-9B7AE06535C8}" type="pres">
      <dgm:prSet presAssocID="{B6671A22-D6B8-4557-B38B-D185A48019F7}" presName="parentText" presStyleLbl="node1" presStyleIdx="1" presStyleCnt="4" custScaleX="55141" custScaleY="38720" custLinFactNeighborX="-12866" custLinFactNeighborY="-330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C2D24-76BE-4B9D-91EE-7413FD55E7EC}" type="pres">
      <dgm:prSet presAssocID="{B6671A22-D6B8-4557-B38B-D185A48019F7}" presName="negativeSpace" presStyleCnt="0"/>
      <dgm:spPr/>
    </dgm:pt>
    <dgm:pt modelId="{33DECBC8-8805-4EE6-B571-F1DFB23E9282}" type="pres">
      <dgm:prSet presAssocID="{B6671A22-D6B8-4557-B38B-D185A48019F7}" presName="childText" presStyleLbl="conFgAcc1" presStyleIdx="1" presStyleCnt="4" custLinFactNeighborY="-4410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  <dgm:pt modelId="{FB2E4B4D-18D7-4B80-A249-E3AE0D8F8341}" type="pres">
      <dgm:prSet presAssocID="{309434B2-B1B5-4EDE-A311-E0EB5793A557}" presName="spaceBetweenRectangles" presStyleCnt="0"/>
      <dgm:spPr/>
    </dgm:pt>
    <dgm:pt modelId="{14EF9991-3066-4FAE-9846-494FE4A9D83C}" type="pres">
      <dgm:prSet presAssocID="{D8463BDD-5577-4B4B-B723-72FA0CA081EB}" presName="parentLin" presStyleCnt="0"/>
      <dgm:spPr/>
    </dgm:pt>
    <dgm:pt modelId="{C9F5EFB4-5835-40D2-8948-B46FFF3BB264}" type="pres">
      <dgm:prSet presAssocID="{D8463BDD-5577-4B4B-B723-72FA0CA081E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1D893A4-105F-44EB-8C7B-BF56C78521BA}" type="pres">
      <dgm:prSet presAssocID="{D8463BDD-5577-4B4B-B723-72FA0CA081EB}" presName="parentText" presStyleLbl="node1" presStyleIdx="2" presStyleCnt="4" custScaleX="55141" custScaleY="36876" custLinFactNeighborX="-12866" custLinFactNeighborY="-411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6D03-5A59-4942-9D53-8AD99201165F}" type="pres">
      <dgm:prSet presAssocID="{D8463BDD-5577-4B4B-B723-72FA0CA081EB}" presName="negativeSpace" presStyleCnt="0"/>
      <dgm:spPr/>
    </dgm:pt>
    <dgm:pt modelId="{E28B6F1C-984E-409D-81D2-2F1D94E30027}" type="pres">
      <dgm:prSet presAssocID="{D8463BDD-5577-4B4B-B723-72FA0CA081EB}" presName="childText" presStyleLbl="conFgAcc1" presStyleIdx="2" presStyleCnt="4" custLinFactNeighborY="-35278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  <dgm:pt modelId="{544F253B-DCFD-4EB6-A703-2A04B31B6EBB}" type="pres">
      <dgm:prSet presAssocID="{89099D23-9B1B-49E9-ADFA-9245D99F7592}" presName="spaceBetweenRectangles" presStyleCnt="0"/>
      <dgm:spPr/>
    </dgm:pt>
    <dgm:pt modelId="{283F682A-2B24-4025-9AFA-9B2F43E87422}" type="pres">
      <dgm:prSet presAssocID="{AF55B32F-BC04-4D91-8E42-B0A1E4A62D90}" presName="parentLin" presStyleCnt="0"/>
      <dgm:spPr/>
    </dgm:pt>
    <dgm:pt modelId="{4E75553E-167B-48CC-BBC7-4C99690E67D2}" type="pres">
      <dgm:prSet presAssocID="{AF55B32F-BC04-4D91-8E42-B0A1E4A62D90}" presName="parentLeftMargin" presStyleLbl="node1" presStyleIdx="2" presStyleCnt="4" custScaleX="64844"/>
      <dgm:spPr/>
      <dgm:t>
        <a:bodyPr/>
        <a:lstStyle/>
        <a:p>
          <a:endParaRPr lang="en-US"/>
        </a:p>
      </dgm:t>
    </dgm:pt>
    <dgm:pt modelId="{998CE5B1-8922-4D78-9222-58C3F436D00A}" type="pres">
      <dgm:prSet presAssocID="{AF55B32F-BC04-4D91-8E42-B0A1E4A62D90}" presName="parentText" presStyleLbl="node1" presStyleIdx="3" presStyleCnt="4" custScaleX="55141" custScaleY="35200" custLinFactNeighborX="-2295" custLinFactNeighborY="-416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1ED16-0A25-4AF8-9C6A-097C7EC9C573}" type="pres">
      <dgm:prSet presAssocID="{AF55B32F-BC04-4D91-8E42-B0A1E4A62D90}" presName="negativeSpace" presStyleCnt="0"/>
      <dgm:spPr/>
    </dgm:pt>
    <dgm:pt modelId="{460355AA-DC30-4160-A601-5928BE8A6961}" type="pres">
      <dgm:prSet presAssocID="{AF55B32F-BC04-4D91-8E42-B0A1E4A62D90}" presName="childText" presStyleLbl="conFgAcc1" presStyleIdx="3" presStyleCnt="4" custLinFactNeighborY="-19508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</dgm:ptLst>
  <dgm:cxnLst>
    <dgm:cxn modelId="{F8889C20-EF3F-436E-A02B-A72D7A227E3C}" type="presOf" srcId="{283AA155-AFC7-4A83-B926-9946395ACD08}" destId="{54B10368-7E40-4034-B44B-4708EDD7956A}" srcOrd="0" destOrd="0" presId="urn:microsoft.com/office/officeart/2005/8/layout/list1"/>
    <dgm:cxn modelId="{0BDCB734-91FD-4C7E-B2DE-293B4AF3CA2C}" type="presOf" srcId="{D8463BDD-5577-4B4B-B723-72FA0CA081EB}" destId="{C9F5EFB4-5835-40D2-8948-B46FFF3BB264}" srcOrd="0" destOrd="0" presId="urn:microsoft.com/office/officeart/2005/8/layout/list1"/>
    <dgm:cxn modelId="{DF91A6AE-5531-49CA-87F3-54DE1C3AAA3D}" type="presOf" srcId="{26896BAB-BF0F-44B3-AF9B-6F1DBF4BAC7C}" destId="{7E39AC82-486A-49D2-906D-4AC8074E2A38}" srcOrd="0" destOrd="0" presId="urn:microsoft.com/office/officeart/2005/8/layout/list1"/>
    <dgm:cxn modelId="{9E80FD70-C99C-4E1F-85BB-AE1D2CEB4DC8}" type="presOf" srcId="{AF55B32F-BC04-4D91-8E42-B0A1E4A62D90}" destId="{4E75553E-167B-48CC-BBC7-4C99690E67D2}" srcOrd="0" destOrd="0" presId="urn:microsoft.com/office/officeart/2005/8/layout/list1"/>
    <dgm:cxn modelId="{C062B697-A539-45CD-80D0-FA46D04EB077}" type="presOf" srcId="{26896BAB-BF0F-44B3-AF9B-6F1DBF4BAC7C}" destId="{41F5FB15-4E2C-4408-8157-B567240F1481}" srcOrd="1" destOrd="0" presId="urn:microsoft.com/office/officeart/2005/8/layout/list1"/>
    <dgm:cxn modelId="{72C1B55B-6E3A-4A15-9D51-F1BB923EC355}" srcId="{283AA155-AFC7-4A83-B926-9946395ACD08}" destId="{26896BAB-BF0F-44B3-AF9B-6F1DBF4BAC7C}" srcOrd="0" destOrd="0" parTransId="{015745F7-673D-4370-8708-B9D058D5EBB2}" sibTransId="{53340378-EADF-4B1C-946C-4517470167D6}"/>
    <dgm:cxn modelId="{DF89420D-5394-4D49-8F44-03B50BB7F81A}" type="presOf" srcId="{B6671A22-D6B8-4557-B38B-D185A48019F7}" destId="{ACCA52AB-7D91-4155-819E-9B7AE06535C8}" srcOrd="1" destOrd="0" presId="urn:microsoft.com/office/officeart/2005/8/layout/list1"/>
    <dgm:cxn modelId="{BF4DC912-3D75-45D5-95C4-D53787370411}" srcId="{283AA155-AFC7-4A83-B926-9946395ACD08}" destId="{D8463BDD-5577-4B4B-B723-72FA0CA081EB}" srcOrd="2" destOrd="0" parTransId="{28DBA795-2341-4966-B1EF-55D95A841BD8}" sibTransId="{89099D23-9B1B-49E9-ADFA-9245D99F7592}"/>
    <dgm:cxn modelId="{3F988617-2893-40A1-9758-BCF31CE46400}" srcId="{283AA155-AFC7-4A83-B926-9946395ACD08}" destId="{AF55B32F-BC04-4D91-8E42-B0A1E4A62D90}" srcOrd="3" destOrd="0" parTransId="{57B60AB5-7E72-4360-8786-6023DC9FD13F}" sibTransId="{C4FB77FF-9A2B-466B-A207-C3297CC256D3}"/>
    <dgm:cxn modelId="{1FCFD1AA-FD32-4DB7-BF57-61876295AAC9}" type="presOf" srcId="{AF55B32F-BC04-4D91-8E42-B0A1E4A62D90}" destId="{998CE5B1-8922-4D78-9222-58C3F436D00A}" srcOrd="1" destOrd="0" presId="urn:microsoft.com/office/officeart/2005/8/layout/list1"/>
    <dgm:cxn modelId="{E44BE4D1-7143-4530-ADCB-87CBE87D5878}" srcId="{283AA155-AFC7-4A83-B926-9946395ACD08}" destId="{B6671A22-D6B8-4557-B38B-D185A48019F7}" srcOrd="1" destOrd="0" parTransId="{24007DB5-207C-4D37-B99D-725FD3874002}" sibTransId="{309434B2-B1B5-4EDE-A311-E0EB5793A557}"/>
    <dgm:cxn modelId="{DB5EEE53-7374-4C35-B72A-C4EDC9F462DB}" type="presOf" srcId="{D8463BDD-5577-4B4B-B723-72FA0CA081EB}" destId="{C1D893A4-105F-44EB-8C7B-BF56C78521BA}" srcOrd="1" destOrd="0" presId="urn:microsoft.com/office/officeart/2005/8/layout/list1"/>
    <dgm:cxn modelId="{934D1732-2AE8-47C0-B790-CCB2133CA7E4}" type="presOf" srcId="{B6671A22-D6B8-4557-B38B-D185A48019F7}" destId="{DD5748F5-5AFF-4713-865F-8D9E644D81DC}" srcOrd="0" destOrd="0" presId="urn:microsoft.com/office/officeart/2005/8/layout/list1"/>
    <dgm:cxn modelId="{8B3659FC-32AF-467B-9358-BA0A77FEC52E}" type="presParOf" srcId="{54B10368-7E40-4034-B44B-4708EDD7956A}" destId="{22E07676-1AF3-4AEA-9A28-8E82DD5AC83D}" srcOrd="0" destOrd="0" presId="urn:microsoft.com/office/officeart/2005/8/layout/list1"/>
    <dgm:cxn modelId="{6DCD15DC-76D6-4DF4-B3EB-1BE731A2FE47}" type="presParOf" srcId="{22E07676-1AF3-4AEA-9A28-8E82DD5AC83D}" destId="{7E39AC82-486A-49D2-906D-4AC8074E2A38}" srcOrd="0" destOrd="0" presId="urn:microsoft.com/office/officeart/2005/8/layout/list1"/>
    <dgm:cxn modelId="{C8A70559-02B2-40F1-85E3-D928B766C9FA}" type="presParOf" srcId="{22E07676-1AF3-4AEA-9A28-8E82DD5AC83D}" destId="{41F5FB15-4E2C-4408-8157-B567240F1481}" srcOrd="1" destOrd="0" presId="urn:microsoft.com/office/officeart/2005/8/layout/list1"/>
    <dgm:cxn modelId="{39D27C7D-CCF4-4B40-A5ED-65B79F15570F}" type="presParOf" srcId="{54B10368-7E40-4034-B44B-4708EDD7956A}" destId="{2A559DAA-A02E-453D-B77C-468A9A1C17F9}" srcOrd="1" destOrd="0" presId="urn:microsoft.com/office/officeart/2005/8/layout/list1"/>
    <dgm:cxn modelId="{81F99B3C-F87F-49EF-8B81-ED1C4AF3FF0B}" type="presParOf" srcId="{54B10368-7E40-4034-B44B-4708EDD7956A}" destId="{363DC52E-4EEE-47B9-BD2C-5698CD4EEE6C}" srcOrd="2" destOrd="0" presId="urn:microsoft.com/office/officeart/2005/8/layout/list1"/>
    <dgm:cxn modelId="{8A7161B8-A45B-4EF6-A84D-F6EC83AA0606}" type="presParOf" srcId="{54B10368-7E40-4034-B44B-4708EDD7956A}" destId="{09220BD5-4703-437B-A65A-4C259F78D4D8}" srcOrd="3" destOrd="0" presId="urn:microsoft.com/office/officeart/2005/8/layout/list1"/>
    <dgm:cxn modelId="{AB503C16-B7CA-4719-A973-632103E53AD4}" type="presParOf" srcId="{54B10368-7E40-4034-B44B-4708EDD7956A}" destId="{E4417818-78C8-4B99-A518-05EE1DD8BE10}" srcOrd="4" destOrd="0" presId="urn:microsoft.com/office/officeart/2005/8/layout/list1"/>
    <dgm:cxn modelId="{1E90AD67-AC9B-4018-B67D-49615491DB21}" type="presParOf" srcId="{E4417818-78C8-4B99-A518-05EE1DD8BE10}" destId="{DD5748F5-5AFF-4713-865F-8D9E644D81DC}" srcOrd="0" destOrd="0" presId="urn:microsoft.com/office/officeart/2005/8/layout/list1"/>
    <dgm:cxn modelId="{0D2C0A14-8618-4FBA-B4EC-39CC3CAE0A1F}" type="presParOf" srcId="{E4417818-78C8-4B99-A518-05EE1DD8BE10}" destId="{ACCA52AB-7D91-4155-819E-9B7AE06535C8}" srcOrd="1" destOrd="0" presId="urn:microsoft.com/office/officeart/2005/8/layout/list1"/>
    <dgm:cxn modelId="{3839573E-82A6-47E2-B377-9868614E94C1}" type="presParOf" srcId="{54B10368-7E40-4034-B44B-4708EDD7956A}" destId="{B06C2D24-76BE-4B9D-91EE-7413FD55E7EC}" srcOrd="5" destOrd="0" presId="urn:microsoft.com/office/officeart/2005/8/layout/list1"/>
    <dgm:cxn modelId="{C9DD8C1C-098E-4DE8-99D8-D21B8598B2A2}" type="presParOf" srcId="{54B10368-7E40-4034-B44B-4708EDD7956A}" destId="{33DECBC8-8805-4EE6-B571-F1DFB23E9282}" srcOrd="6" destOrd="0" presId="urn:microsoft.com/office/officeart/2005/8/layout/list1"/>
    <dgm:cxn modelId="{B502FDF0-D5F3-4403-A979-F5D23B51010E}" type="presParOf" srcId="{54B10368-7E40-4034-B44B-4708EDD7956A}" destId="{FB2E4B4D-18D7-4B80-A249-E3AE0D8F8341}" srcOrd="7" destOrd="0" presId="urn:microsoft.com/office/officeart/2005/8/layout/list1"/>
    <dgm:cxn modelId="{DA2F7B04-58D8-420B-8BF9-3D2CBC1CFB62}" type="presParOf" srcId="{54B10368-7E40-4034-B44B-4708EDD7956A}" destId="{14EF9991-3066-4FAE-9846-494FE4A9D83C}" srcOrd="8" destOrd="0" presId="urn:microsoft.com/office/officeart/2005/8/layout/list1"/>
    <dgm:cxn modelId="{24BDF64A-BC43-4E42-BCE2-51C0E504B4D6}" type="presParOf" srcId="{14EF9991-3066-4FAE-9846-494FE4A9D83C}" destId="{C9F5EFB4-5835-40D2-8948-B46FFF3BB264}" srcOrd="0" destOrd="0" presId="urn:microsoft.com/office/officeart/2005/8/layout/list1"/>
    <dgm:cxn modelId="{1791548A-89F0-4F98-BC04-110D926D52DC}" type="presParOf" srcId="{14EF9991-3066-4FAE-9846-494FE4A9D83C}" destId="{C1D893A4-105F-44EB-8C7B-BF56C78521BA}" srcOrd="1" destOrd="0" presId="urn:microsoft.com/office/officeart/2005/8/layout/list1"/>
    <dgm:cxn modelId="{6977EA94-3E06-4744-B14C-A6BA33331137}" type="presParOf" srcId="{54B10368-7E40-4034-B44B-4708EDD7956A}" destId="{2EFF6D03-5A59-4942-9D53-8AD99201165F}" srcOrd="9" destOrd="0" presId="urn:microsoft.com/office/officeart/2005/8/layout/list1"/>
    <dgm:cxn modelId="{D72DBDA4-346F-4C3F-B5A1-112D8E405221}" type="presParOf" srcId="{54B10368-7E40-4034-B44B-4708EDD7956A}" destId="{E28B6F1C-984E-409D-81D2-2F1D94E30027}" srcOrd="10" destOrd="0" presId="urn:microsoft.com/office/officeart/2005/8/layout/list1"/>
    <dgm:cxn modelId="{E6E16D4E-5910-4C27-82ED-DFBBB27B9B54}" type="presParOf" srcId="{54B10368-7E40-4034-B44B-4708EDD7956A}" destId="{544F253B-DCFD-4EB6-A703-2A04B31B6EBB}" srcOrd="11" destOrd="0" presId="urn:microsoft.com/office/officeart/2005/8/layout/list1"/>
    <dgm:cxn modelId="{29C1B8E9-B671-4BD9-9B97-E00D7378B0E9}" type="presParOf" srcId="{54B10368-7E40-4034-B44B-4708EDD7956A}" destId="{283F682A-2B24-4025-9AFA-9B2F43E87422}" srcOrd="12" destOrd="0" presId="urn:microsoft.com/office/officeart/2005/8/layout/list1"/>
    <dgm:cxn modelId="{EF4B2221-B847-4C72-9DAA-F5B4BF31EA3D}" type="presParOf" srcId="{283F682A-2B24-4025-9AFA-9B2F43E87422}" destId="{4E75553E-167B-48CC-BBC7-4C99690E67D2}" srcOrd="0" destOrd="0" presId="urn:microsoft.com/office/officeart/2005/8/layout/list1"/>
    <dgm:cxn modelId="{9547CA08-7212-4D2F-BC91-DC1A2BFF4438}" type="presParOf" srcId="{283F682A-2B24-4025-9AFA-9B2F43E87422}" destId="{998CE5B1-8922-4D78-9222-58C3F436D00A}" srcOrd="1" destOrd="0" presId="urn:microsoft.com/office/officeart/2005/8/layout/list1"/>
    <dgm:cxn modelId="{E70D070D-B0E9-4566-84A0-F0998BDC5DAF}" type="presParOf" srcId="{54B10368-7E40-4034-B44B-4708EDD7956A}" destId="{A5C1ED16-0A25-4AF8-9C6A-097C7EC9C573}" srcOrd="13" destOrd="0" presId="urn:microsoft.com/office/officeart/2005/8/layout/list1"/>
    <dgm:cxn modelId="{A8EF98DA-8EC3-450A-839F-38E9A1C55670}" type="presParOf" srcId="{54B10368-7E40-4034-B44B-4708EDD7956A}" destId="{460355AA-DC30-4160-A601-5928BE8A696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3AA155-AFC7-4A83-B926-9946395ACD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96BAB-BF0F-44B3-AF9B-6F1DBF4BAC7C}">
      <dgm:prSet phldrT="[Text]"/>
      <dgm:spPr>
        <a:solidFill>
          <a:srgbClr val="919C50"/>
        </a:solidFill>
      </dgm:spPr>
      <dgm:t>
        <a:bodyPr/>
        <a:lstStyle/>
        <a:p>
          <a:pPr algn="ctr"/>
          <a:r>
            <a:rPr lang="en-US" dirty="0" smtClean="0">
              <a:latin typeface="Bahnschrift Condensed" panose="020B0502040204020203" pitchFamily="34" charset="0"/>
            </a:rPr>
            <a:t>Transportation </a:t>
          </a:r>
          <a:endParaRPr lang="en-US" dirty="0">
            <a:latin typeface="Bahnschrift Condensed" panose="020B0502040204020203" pitchFamily="34" charset="0"/>
          </a:endParaRPr>
        </a:p>
      </dgm:t>
    </dgm:pt>
    <dgm:pt modelId="{015745F7-673D-4370-8708-B9D058D5EBB2}" type="parTrans" cxnId="{72C1B55B-6E3A-4A15-9D51-F1BB923EC355}">
      <dgm:prSet/>
      <dgm:spPr/>
      <dgm:t>
        <a:bodyPr/>
        <a:lstStyle/>
        <a:p>
          <a:endParaRPr lang="en-US"/>
        </a:p>
      </dgm:t>
    </dgm:pt>
    <dgm:pt modelId="{53340378-EADF-4B1C-946C-4517470167D6}" type="sibTrans" cxnId="{72C1B55B-6E3A-4A15-9D51-F1BB923EC355}">
      <dgm:prSet/>
      <dgm:spPr/>
      <dgm:t>
        <a:bodyPr/>
        <a:lstStyle/>
        <a:p>
          <a:endParaRPr lang="en-US"/>
        </a:p>
      </dgm:t>
    </dgm:pt>
    <dgm:pt modelId="{B6671A22-D6B8-4557-B38B-D185A48019F7}">
      <dgm:prSet phldrT="[Text]"/>
      <dgm:spPr>
        <a:solidFill>
          <a:srgbClr val="BCD0E8"/>
        </a:solidFill>
      </dgm:spPr>
      <dgm:t>
        <a:bodyPr/>
        <a:lstStyle/>
        <a:p>
          <a:pPr algn="ctr"/>
          <a:r>
            <a:rPr lang="en-US" dirty="0" smtClean="0">
              <a:latin typeface="Bahnschrift Condensed" panose="020B0502040204020203" pitchFamily="34" charset="0"/>
            </a:rPr>
            <a:t>Inventory</a:t>
          </a:r>
          <a:endParaRPr lang="en-US" dirty="0"/>
        </a:p>
      </dgm:t>
    </dgm:pt>
    <dgm:pt modelId="{24007DB5-207C-4D37-B99D-725FD3874002}" type="parTrans" cxnId="{E44BE4D1-7143-4530-ADCB-87CBE87D5878}">
      <dgm:prSet/>
      <dgm:spPr/>
      <dgm:t>
        <a:bodyPr/>
        <a:lstStyle/>
        <a:p>
          <a:endParaRPr lang="en-US"/>
        </a:p>
      </dgm:t>
    </dgm:pt>
    <dgm:pt modelId="{309434B2-B1B5-4EDE-A311-E0EB5793A557}" type="sibTrans" cxnId="{E44BE4D1-7143-4530-ADCB-87CBE87D5878}">
      <dgm:prSet/>
      <dgm:spPr/>
      <dgm:t>
        <a:bodyPr/>
        <a:lstStyle/>
        <a:p>
          <a:endParaRPr lang="en-US"/>
        </a:p>
      </dgm:t>
    </dgm:pt>
    <dgm:pt modelId="{D8463BDD-5577-4B4B-B723-72FA0CA081EB}">
      <dgm:prSet phldrT="[Text]"/>
      <dgm:spPr>
        <a:solidFill>
          <a:srgbClr val="FBB033"/>
        </a:solidFill>
      </dgm:spPr>
      <dgm:t>
        <a:bodyPr/>
        <a:lstStyle/>
        <a:p>
          <a:pPr algn="ctr"/>
          <a:r>
            <a:rPr lang="en-US" smtClean="0">
              <a:latin typeface="Bahnschrift Condensed" panose="020B0502040204020203" pitchFamily="34" charset="0"/>
            </a:rPr>
            <a:t>Motion</a:t>
          </a:r>
          <a:endParaRPr lang="en-US" dirty="0"/>
        </a:p>
      </dgm:t>
    </dgm:pt>
    <dgm:pt modelId="{28DBA795-2341-4966-B1EF-55D95A841BD8}" type="parTrans" cxnId="{BF4DC912-3D75-45D5-95C4-D53787370411}">
      <dgm:prSet/>
      <dgm:spPr/>
      <dgm:t>
        <a:bodyPr/>
        <a:lstStyle/>
        <a:p>
          <a:endParaRPr lang="en-US"/>
        </a:p>
      </dgm:t>
    </dgm:pt>
    <dgm:pt modelId="{89099D23-9B1B-49E9-ADFA-9245D99F7592}" type="sibTrans" cxnId="{BF4DC912-3D75-45D5-95C4-D53787370411}">
      <dgm:prSet/>
      <dgm:spPr/>
      <dgm:t>
        <a:bodyPr/>
        <a:lstStyle/>
        <a:p>
          <a:endParaRPr lang="en-US"/>
        </a:p>
      </dgm:t>
    </dgm:pt>
    <dgm:pt modelId="{AF55B32F-BC04-4D91-8E42-B0A1E4A62D90}">
      <dgm:prSet phldrT="[Text]"/>
      <dgm:spPr>
        <a:solidFill>
          <a:srgbClr val="C5593C"/>
        </a:solidFill>
      </dgm:spPr>
      <dgm:t>
        <a:bodyPr/>
        <a:lstStyle/>
        <a:p>
          <a:pPr algn="ctr"/>
          <a:r>
            <a:rPr lang="en-US" dirty="0" smtClean="0">
              <a:latin typeface="Bahnschrift Condensed" panose="020B0502040204020203" pitchFamily="34" charset="0"/>
            </a:rPr>
            <a:t>Excessive Processing </a:t>
          </a:r>
          <a:endParaRPr lang="en-US" dirty="0">
            <a:latin typeface="Bahnschrift Condensed" panose="020B0502040204020203" pitchFamily="34" charset="0"/>
          </a:endParaRPr>
        </a:p>
      </dgm:t>
    </dgm:pt>
    <dgm:pt modelId="{57B60AB5-7E72-4360-8786-6023DC9FD13F}" type="parTrans" cxnId="{3F988617-2893-40A1-9758-BCF31CE46400}">
      <dgm:prSet/>
      <dgm:spPr/>
      <dgm:t>
        <a:bodyPr/>
        <a:lstStyle/>
        <a:p>
          <a:endParaRPr lang="en-US"/>
        </a:p>
      </dgm:t>
    </dgm:pt>
    <dgm:pt modelId="{C4FB77FF-9A2B-466B-A207-C3297CC256D3}" type="sibTrans" cxnId="{3F988617-2893-40A1-9758-BCF31CE46400}">
      <dgm:prSet/>
      <dgm:spPr/>
      <dgm:t>
        <a:bodyPr/>
        <a:lstStyle/>
        <a:p>
          <a:endParaRPr lang="en-US"/>
        </a:p>
      </dgm:t>
    </dgm:pt>
    <dgm:pt modelId="{54B10368-7E40-4034-B44B-4708EDD7956A}" type="pres">
      <dgm:prSet presAssocID="{283AA155-AFC7-4A83-B926-9946395ACD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07676-1AF3-4AEA-9A28-8E82DD5AC83D}" type="pres">
      <dgm:prSet presAssocID="{26896BAB-BF0F-44B3-AF9B-6F1DBF4BAC7C}" presName="parentLin" presStyleCnt="0"/>
      <dgm:spPr/>
    </dgm:pt>
    <dgm:pt modelId="{7E39AC82-486A-49D2-906D-4AC8074E2A38}" type="pres">
      <dgm:prSet presAssocID="{26896BAB-BF0F-44B3-AF9B-6F1DBF4BAC7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1F5FB15-4E2C-4408-8157-B567240F1481}" type="pres">
      <dgm:prSet presAssocID="{26896BAB-BF0F-44B3-AF9B-6F1DBF4BAC7C}" presName="parentText" presStyleLbl="node1" presStyleIdx="0" presStyleCnt="4" custScaleX="59443" custScaleY="40757" custLinFactNeighborX="-6685" custLinFactNeighborY="-35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59DAA-A02E-453D-B77C-468A9A1C17F9}" type="pres">
      <dgm:prSet presAssocID="{26896BAB-BF0F-44B3-AF9B-6F1DBF4BAC7C}" presName="negativeSpace" presStyleCnt="0"/>
      <dgm:spPr/>
    </dgm:pt>
    <dgm:pt modelId="{363DC52E-4EEE-47B9-BD2C-5698CD4EEE6C}" type="pres">
      <dgm:prSet presAssocID="{26896BAB-BF0F-44B3-AF9B-6F1DBF4BAC7C}" presName="childText" presStyleLbl="conFgAcc1" presStyleIdx="0" presStyleCnt="4" custScaleY="123756" custLinFactNeighborY="93094">
        <dgm:presLayoutVars>
          <dgm:bulletEnabled val="1"/>
        </dgm:presLayoutVars>
      </dgm:prSet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9220BD5-4703-437B-A65A-4C259F78D4D8}" type="pres">
      <dgm:prSet presAssocID="{53340378-EADF-4B1C-946C-4517470167D6}" presName="spaceBetweenRectangles" presStyleCnt="0"/>
      <dgm:spPr/>
    </dgm:pt>
    <dgm:pt modelId="{E4417818-78C8-4B99-A518-05EE1DD8BE10}" type="pres">
      <dgm:prSet presAssocID="{B6671A22-D6B8-4557-B38B-D185A48019F7}" presName="parentLin" presStyleCnt="0"/>
      <dgm:spPr/>
    </dgm:pt>
    <dgm:pt modelId="{DD5748F5-5AFF-4713-865F-8D9E644D81DC}" type="pres">
      <dgm:prSet presAssocID="{B6671A22-D6B8-4557-B38B-D185A48019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CCA52AB-7D91-4155-819E-9B7AE06535C8}" type="pres">
      <dgm:prSet presAssocID="{B6671A22-D6B8-4557-B38B-D185A48019F7}" presName="parentText" presStyleLbl="node1" presStyleIdx="1" presStyleCnt="4" custScaleX="59443" custScaleY="40757" custLinFactNeighborX="7939" custLinFactNeighborY="-305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C2D24-76BE-4B9D-91EE-7413FD55E7EC}" type="pres">
      <dgm:prSet presAssocID="{B6671A22-D6B8-4557-B38B-D185A48019F7}" presName="negativeSpace" presStyleCnt="0"/>
      <dgm:spPr/>
    </dgm:pt>
    <dgm:pt modelId="{33DECBC8-8805-4EE6-B571-F1DFB23E9282}" type="pres">
      <dgm:prSet presAssocID="{B6671A22-D6B8-4557-B38B-D185A48019F7}" presName="childText" presStyleLbl="conFgAcc1" presStyleIdx="1" presStyleCnt="4" custLinFactNeighborX="173" custLinFactNeighborY="23441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  <dgm:pt modelId="{FB2E4B4D-18D7-4B80-A249-E3AE0D8F8341}" type="pres">
      <dgm:prSet presAssocID="{309434B2-B1B5-4EDE-A311-E0EB5793A557}" presName="spaceBetweenRectangles" presStyleCnt="0"/>
      <dgm:spPr/>
    </dgm:pt>
    <dgm:pt modelId="{14EF9991-3066-4FAE-9846-494FE4A9D83C}" type="pres">
      <dgm:prSet presAssocID="{D8463BDD-5577-4B4B-B723-72FA0CA081EB}" presName="parentLin" presStyleCnt="0"/>
      <dgm:spPr/>
    </dgm:pt>
    <dgm:pt modelId="{C9F5EFB4-5835-40D2-8948-B46FFF3BB264}" type="pres">
      <dgm:prSet presAssocID="{D8463BDD-5577-4B4B-B723-72FA0CA081E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1D893A4-105F-44EB-8C7B-BF56C78521BA}" type="pres">
      <dgm:prSet presAssocID="{D8463BDD-5577-4B4B-B723-72FA0CA081EB}" presName="parentText" presStyleLbl="node1" presStyleIdx="2" presStyleCnt="4" custScaleX="59443" custScaleY="40757" custLinFactNeighborX="-12866" custLinFactNeighborY="-411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6D03-5A59-4942-9D53-8AD99201165F}" type="pres">
      <dgm:prSet presAssocID="{D8463BDD-5577-4B4B-B723-72FA0CA081EB}" presName="negativeSpace" presStyleCnt="0"/>
      <dgm:spPr/>
    </dgm:pt>
    <dgm:pt modelId="{E28B6F1C-984E-409D-81D2-2F1D94E30027}" type="pres">
      <dgm:prSet presAssocID="{D8463BDD-5577-4B4B-B723-72FA0CA081EB}" presName="childText" presStyleLbl="conFgAcc1" presStyleIdx="2" presStyleCnt="4" custScaleY="99319" custLinFactNeighborX="173" custLinFactNeighborY="-25994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  <dgm:pt modelId="{544F253B-DCFD-4EB6-A703-2A04B31B6EBB}" type="pres">
      <dgm:prSet presAssocID="{89099D23-9B1B-49E9-ADFA-9245D99F7592}" presName="spaceBetweenRectangles" presStyleCnt="0"/>
      <dgm:spPr/>
    </dgm:pt>
    <dgm:pt modelId="{283F682A-2B24-4025-9AFA-9B2F43E87422}" type="pres">
      <dgm:prSet presAssocID="{AF55B32F-BC04-4D91-8E42-B0A1E4A62D90}" presName="parentLin" presStyleCnt="0"/>
      <dgm:spPr/>
    </dgm:pt>
    <dgm:pt modelId="{4E75553E-167B-48CC-BBC7-4C99690E67D2}" type="pres">
      <dgm:prSet presAssocID="{AF55B32F-BC04-4D91-8E42-B0A1E4A62D90}" presName="parentLeftMargin" presStyleLbl="node1" presStyleIdx="2" presStyleCnt="4" custScaleX="64844"/>
      <dgm:spPr/>
      <dgm:t>
        <a:bodyPr/>
        <a:lstStyle/>
        <a:p>
          <a:endParaRPr lang="en-US"/>
        </a:p>
      </dgm:t>
    </dgm:pt>
    <dgm:pt modelId="{998CE5B1-8922-4D78-9222-58C3F436D00A}" type="pres">
      <dgm:prSet presAssocID="{AF55B32F-BC04-4D91-8E42-B0A1E4A62D90}" presName="parentText" presStyleLbl="node1" presStyleIdx="3" presStyleCnt="4" custScaleX="59443" custScaleY="40757" custLinFactNeighborX="46116" custLinFactNeighborY="-432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1ED16-0A25-4AF8-9C6A-097C7EC9C573}" type="pres">
      <dgm:prSet presAssocID="{AF55B32F-BC04-4D91-8E42-B0A1E4A62D90}" presName="negativeSpace" presStyleCnt="0"/>
      <dgm:spPr/>
    </dgm:pt>
    <dgm:pt modelId="{460355AA-DC30-4160-A601-5928BE8A6961}" type="pres">
      <dgm:prSet presAssocID="{AF55B32F-BC04-4D91-8E42-B0A1E4A62D90}" presName="childText" presStyleLbl="conFgAcc1" presStyleIdx="3" presStyleCnt="4" custScaleY="106163" custLinFactNeighborX="-2186" custLinFactNeighborY="-28729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</dgm:ptLst>
  <dgm:cxnLst>
    <dgm:cxn modelId="{9BCAA927-D0A6-4F8B-B84D-F985F6352E7E}" type="presOf" srcId="{B6671A22-D6B8-4557-B38B-D185A48019F7}" destId="{DD5748F5-5AFF-4713-865F-8D9E644D81DC}" srcOrd="0" destOrd="0" presId="urn:microsoft.com/office/officeart/2005/8/layout/list1"/>
    <dgm:cxn modelId="{A83EB47D-48DA-4726-A271-EDE0E788F3BD}" type="presOf" srcId="{26896BAB-BF0F-44B3-AF9B-6F1DBF4BAC7C}" destId="{41F5FB15-4E2C-4408-8157-B567240F1481}" srcOrd="1" destOrd="0" presId="urn:microsoft.com/office/officeart/2005/8/layout/list1"/>
    <dgm:cxn modelId="{BC72CC28-5E4A-44E4-82CE-E70924C5906F}" type="presOf" srcId="{D8463BDD-5577-4B4B-B723-72FA0CA081EB}" destId="{C9F5EFB4-5835-40D2-8948-B46FFF3BB264}" srcOrd="0" destOrd="0" presId="urn:microsoft.com/office/officeart/2005/8/layout/list1"/>
    <dgm:cxn modelId="{F9925989-4C41-4500-AEF8-E6A7026E90B0}" type="presOf" srcId="{D8463BDD-5577-4B4B-B723-72FA0CA081EB}" destId="{C1D893A4-105F-44EB-8C7B-BF56C78521BA}" srcOrd="1" destOrd="0" presId="urn:microsoft.com/office/officeart/2005/8/layout/list1"/>
    <dgm:cxn modelId="{BDD1F617-08AE-4F08-BBFF-43B280675CC5}" type="presOf" srcId="{283AA155-AFC7-4A83-B926-9946395ACD08}" destId="{54B10368-7E40-4034-B44B-4708EDD7956A}" srcOrd="0" destOrd="0" presId="urn:microsoft.com/office/officeart/2005/8/layout/list1"/>
    <dgm:cxn modelId="{75E7409D-1B18-4753-A59B-98344E56EBC8}" type="presOf" srcId="{AF55B32F-BC04-4D91-8E42-B0A1E4A62D90}" destId="{4E75553E-167B-48CC-BBC7-4C99690E67D2}" srcOrd="0" destOrd="0" presId="urn:microsoft.com/office/officeart/2005/8/layout/list1"/>
    <dgm:cxn modelId="{72C1B55B-6E3A-4A15-9D51-F1BB923EC355}" srcId="{283AA155-AFC7-4A83-B926-9946395ACD08}" destId="{26896BAB-BF0F-44B3-AF9B-6F1DBF4BAC7C}" srcOrd="0" destOrd="0" parTransId="{015745F7-673D-4370-8708-B9D058D5EBB2}" sibTransId="{53340378-EADF-4B1C-946C-4517470167D6}"/>
    <dgm:cxn modelId="{FE63441E-D0B3-4117-86D3-7DEAFE6C5996}" type="presOf" srcId="{AF55B32F-BC04-4D91-8E42-B0A1E4A62D90}" destId="{998CE5B1-8922-4D78-9222-58C3F436D00A}" srcOrd="1" destOrd="0" presId="urn:microsoft.com/office/officeart/2005/8/layout/list1"/>
    <dgm:cxn modelId="{F67C0154-2669-49B3-844D-4AAC1F940AF6}" type="presOf" srcId="{B6671A22-D6B8-4557-B38B-D185A48019F7}" destId="{ACCA52AB-7D91-4155-819E-9B7AE06535C8}" srcOrd="1" destOrd="0" presId="urn:microsoft.com/office/officeart/2005/8/layout/list1"/>
    <dgm:cxn modelId="{BF4DC912-3D75-45D5-95C4-D53787370411}" srcId="{283AA155-AFC7-4A83-B926-9946395ACD08}" destId="{D8463BDD-5577-4B4B-B723-72FA0CA081EB}" srcOrd="2" destOrd="0" parTransId="{28DBA795-2341-4966-B1EF-55D95A841BD8}" sibTransId="{89099D23-9B1B-49E9-ADFA-9245D99F7592}"/>
    <dgm:cxn modelId="{3F988617-2893-40A1-9758-BCF31CE46400}" srcId="{283AA155-AFC7-4A83-B926-9946395ACD08}" destId="{AF55B32F-BC04-4D91-8E42-B0A1E4A62D90}" srcOrd="3" destOrd="0" parTransId="{57B60AB5-7E72-4360-8786-6023DC9FD13F}" sibTransId="{C4FB77FF-9A2B-466B-A207-C3297CC256D3}"/>
    <dgm:cxn modelId="{CC4ECD80-15F3-4840-AF30-98B77214DD2E}" type="presOf" srcId="{26896BAB-BF0F-44B3-AF9B-6F1DBF4BAC7C}" destId="{7E39AC82-486A-49D2-906D-4AC8074E2A38}" srcOrd="0" destOrd="0" presId="urn:microsoft.com/office/officeart/2005/8/layout/list1"/>
    <dgm:cxn modelId="{E44BE4D1-7143-4530-ADCB-87CBE87D5878}" srcId="{283AA155-AFC7-4A83-B926-9946395ACD08}" destId="{B6671A22-D6B8-4557-B38B-D185A48019F7}" srcOrd="1" destOrd="0" parTransId="{24007DB5-207C-4D37-B99D-725FD3874002}" sibTransId="{309434B2-B1B5-4EDE-A311-E0EB5793A557}"/>
    <dgm:cxn modelId="{2C758379-95B7-4134-BF70-0687E90CD7F8}" type="presParOf" srcId="{54B10368-7E40-4034-B44B-4708EDD7956A}" destId="{22E07676-1AF3-4AEA-9A28-8E82DD5AC83D}" srcOrd="0" destOrd="0" presId="urn:microsoft.com/office/officeart/2005/8/layout/list1"/>
    <dgm:cxn modelId="{5523A54E-2B79-4A10-B4DC-E118F69A4C13}" type="presParOf" srcId="{22E07676-1AF3-4AEA-9A28-8E82DD5AC83D}" destId="{7E39AC82-486A-49D2-906D-4AC8074E2A38}" srcOrd="0" destOrd="0" presId="urn:microsoft.com/office/officeart/2005/8/layout/list1"/>
    <dgm:cxn modelId="{37E5EBE7-4549-4274-9995-4B78B28312F2}" type="presParOf" srcId="{22E07676-1AF3-4AEA-9A28-8E82DD5AC83D}" destId="{41F5FB15-4E2C-4408-8157-B567240F1481}" srcOrd="1" destOrd="0" presId="urn:microsoft.com/office/officeart/2005/8/layout/list1"/>
    <dgm:cxn modelId="{BDCE5E48-BD20-4701-979B-2E02393E9FD3}" type="presParOf" srcId="{54B10368-7E40-4034-B44B-4708EDD7956A}" destId="{2A559DAA-A02E-453D-B77C-468A9A1C17F9}" srcOrd="1" destOrd="0" presId="urn:microsoft.com/office/officeart/2005/8/layout/list1"/>
    <dgm:cxn modelId="{3748BBDD-14D1-4881-91DC-C4B6A0765C58}" type="presParOf" srcId="{54B10368-7E40-4034-B44B-4708EDD7956A}" destId="{363DC52E-4EEE-47B9-BD2C-5698CD4EEE6C}" srcOrd="2" destOrd="0" presId="urn:microsoft.com/office/officeart/2005/8/layout/list1"/>
    <dgm:cxn modelId="{DB575FDC-29D8-41FF-AC11-3874653B509A}" type="presParOf" srcId="{54B10368-7E40-4034-B44B-4708EDD7956A}" destId="{09220BD5-4703-437B-A65A-4C259F78D4D8}" srcOrd="3" destOrd="0" presId="urn:microsoft.com/office/officeart/2005/8/layout/list1"/>
    <dgm:cxn modelId="{0D4071E8-FA64-4D8A-87F3-D2D50EFD2734}" type="presParOf" srcId="{54B10368-7E40-4034-B44B-4708EDD7956A}" destId="{E4417818-78C8-4B99-A518-05EE1DD8BE10}" srcOrd="4" destOrd="0" presId="urn:microsoft.com/office/officeart/2005/8/layout/list1"/>
    <dgm:cxn modelId="{0B6D24CE-7DA7-448D-91F0-FFAE547DC37D}" type="presParOf" srcId="{E4417818-78C8-4B99-A518-05EE1DD8BE10}" destId="{DD5748F5-5AFF-4713-865F-8D9E644D81DC}" srcOrd="0" destOrd="0" presId="urn:microsoft.com/office/officeart/2005/8/layout/list1"/>
    <dgm:cxn modelId="{7A8B838F-D453-4E92-96F5-FD4B0C56FC7E}" type="presParOf" srcId="{E4417818-78C8-4B99-A518-05EE1DD8BE10}" destId="{ACCA52AB-7D91-4155-819E-9B7AE06535C8}" srcOrd="1" destOrd="0" presId="urn:microsoft.com/office/officeart/2005/8/layout/list1"/>
    <dgm:cxn modelId="{145B84BD-7442-43D4-81F8-54E6C559A6BC}" type="presParOf" srcId="{54B10368-7E40-4034-B44B-4708EDD7956A}" destId="{B06C2D24-76BE-4B9D-91EE-7413FD55E7EC}" srcOrd="5" destOrd="0" presId="urn:microsoft.com/office/officeart/2005/8/layout/list1"/>
    <dgm:cxn modelId="{8B88788A-851B-4DB7-928A-D81B16828B9C}" type="presParOf" srcId="{54B10368-7E40-4034-B44B-4708EDD7956A}" destId="{33DECBC8-8805-4EE6-B571-F1DFB23E9282}" srcOrd="6" destOrd="0" presId="urn:microsoft.com/office/officeart/2005/8/layout/list1"/>
    <dgm:cxn modelId="{C2FF3ED3-C331-43D1-A407-545E7D6004AC}" type="presParOf" srcId="{54B10368-7E40-4034-B44B-4708EDD7956A}" destId="{FB2E4B4D-18D7-4B80-A249-E3AE0D8F8341}" srcOrd="7" destOrd="0" presId="urn:microsoft.com/office/officeart/2005/8/layout/list1"/>
    <dgm:cxn modelId="{32422E31-14A3-4915-B898-EE75689953D2}" type="presParOf" srcId="{54B10368-7E40-4034-B44B-4708EDD7956A}" destId="{14EF9991-3066-4FAE-9846-494FE4A9D83C}" srcOrd="8" destOrd="0" presId="urn:microsoft.com/office/officeart/2005/8/layout/list1"/>
    <dgm:cxn modelId="{CE6B9CBF-FC29-4A5C-8AEB-F4673AB73CC0}" type="presParOf" srcId="{14EF9991-3066-4FAE-9846-494FE4A9D83C}" destId="{C9F5EFB4-5835-40D2-8948-B46FFF3BB264}" srcOrd="0" destOrd="0" presId="urn:microsoft.com/office/officeart/2005/8/layout/list1"/>
    <dgm:cxn modelId="{7E0C6551-0F30-4F78-B619-195BF2EEEA64}" type="presParOf" srcId="{14EF9991-3066-4FAE-9846-494FE4A9D83C}" destId="{C1D893A4-105F-44EB-8C7B-BF56C78521BA}" srcOrd="1" destOrd="0" presId="urn:microsoft.com/office/officeart/2005/8/layout/list1"/>
    <dgm:cxn modelId="{442C52B5-7FBB-46EC-A2EB-D87427670089}" type="presParOf" srcId="{54B10368-7E40-4034-B44B-4708EDD7956A}" destId="{2EFF6D03-5A59-4942-9D53-8AD99201165F}" srcOrd="9" destOrd="0" presId="urn:microsoft.com/office/officeart/2005/8/layout/list1"/>
    <dgm:cxn modelId="{C5E20DA9-F253-40C8-9929-A3003F34B299}" type="presParOf" srcId="{54B10368-7E40-4034-B44B-4708EDD7956A}" destId="{E28B6F1C-984E-409D-81D2-2F1D94E30027}" srcOrd="10" destOrd="0" presId="urn:microsoft.com/office/officeart/2005/8/layout/list1"/>
    <dgm:cxn modelId="{E77B1DEB-7ECE-487A-8FA2-5EFFDF152AB0}" type="presParOf" srcId="{54B10368-7E40-4034-B44B-4708EDD7956A}" destId="{544F253B-DCFD-4EB6-A703-2A04B31B6EBB}" srcOrd="11" destOrd="0" presId="urn:microsoft.com/office/officeart/2005/8/layout/list1"/>
    <dgm:cxn modelId="{03401FEB-03D3-4D7B-8581-588A6C48C086}" type="presParOf" srcId="{54B10368-7E40-4034-B44B-4708EDD7956A}" destId="{283F682A-2B24-4025-9AFA-9B2F43E87422}" srcOrd="12" destOrd="0" presId="urn:microsoft.com/office/officeart/2005/8/layout/list1"/>
    <dgm:cxn modelId="{0954A0CC-3E6A-4681-9597-A6F5D3F81F22}" type="presParOf" srcId="{283F682A-2B24-4025-9AFA-9B2F43E87422}" destId="{4E75553E-167B-48CC-BBC7-4C99690E67D2}" srcOrd="0" destOrd="0" presId="urn:microsoft.com/office/officeart/2005/8/layout/list1"/>
    <dgm:cxn modelId="{460D9B5C-729C-4A15-8CC1-F71C4830B698}" type="presParOf" srcId="{283F682A-2B24-4025-9AFA-9B2F43E87422}" destId="{998CE5B1-8922-4D78-9222-58C3F436D00A}" srcOrd="1" destOrd="0" presId="urn:microsoft.com/office/officeart/2005/8/layout/list1"/>
    <dgm:cxn modelId="{C7BF54D3-86AE-4025-89E3-482948608C03}" type="presParOf" srcId="{54B10368-7E40-4034-B44B-4708EDD7956A}" destId="{A5C1ED16-0A25-4AF8-9C6A-097C7EC9C573}" srcOrd="13" destOrd="0" presId="urn:microsoft.com/office/officeart/2005/8/layout/list1"/>
    <dgm:cxn modelId="{D774B6AA-32FC-4D57-B174-7086ACDFBB0D}" type="presParOf" srcId="{54B10368-7E40-4034-B44B-4708EDD7956A}" destId="{460355AA-DC30-4160-A601-5928BE8A696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9764BE-7AA5-4D32-8D7E-E80B56DA1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D64029-5E66-47AC-8FE5-42031FD6A9D5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Communication </a:t>
          </a:r>
          <a:endParaRPr lang="en-US" dirty="0">
            <a:latin typeface="Bell MT" panose="02020503060305020303" pitchFamily="18" charset="0"/>
          </a:endParaRPr>
        </a:p>
      </dgm:t>
    </dgm:pt>
    <dgm:pt modelId="{4ACA9000-FF1B-4561-B480-ACB8E4DFEFB4}" type="parTrans" cxnId="{AE1F24FC-DF01-44B0-8051-5E7EA786EB75}">
      <dgm:prSet/>
      <dgm:spPr/>
      <dgm:t>
        <a:bodyPr/>
        <a:lstStyle/>
        <a:p>
          <a:endParaRPr lang="en-US"/>
        </a:p>
      </dgm:t>
    </dgm:pt>
    <dgm:pt modelId="{97153B63-5B4A-4D6E-9703-B95C9447BAFE}" type="sibTrans" cxnId="{AE1F24FC-DF01-44B0-8051-5E7EA786EB75}">
      <dgm:prSet/>
      <dgm:spPr/>
      <dgm:t>
        <a:bodyPr/>
        <a:lstStyle/>
        <a:p>
          <a:endParaRPr lang="en-US"/>
        </a:p>
      </dgm:t>
    </dgm:pt>
    <dgm:pt modelId="{892BE94A-D910-469F-A1EA-1C9A89D0599E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Root Cause Analysis </a:t>
          </a:r>
          <a:endParaRPr lang="en-US" dirty="0">
            <a:latin typeface="Bell MT" panose="02020503060305020303" pitchFamily="18" charset="0"/>
          </a:endParaRPr>
        </a:p>
      </dgm:t>
    </dgm:pt>
    <dgm:pt modelId="{D764152B-59FE-415F-9FBC-8E9EB485627A}" type="parTrans" cxnId="{77994143-1C81-42A8-8A3B-782863B1CAC1}">
      <dgm:prSet/>
      <dgm:spPr/>
      <dgm:t>
        <a:bodyPr/>
        <a:lstStyle/>
        <a:p>
          <a:endParaRPr lang="en-US"/>
        </a:p>
      </dgm:t>
    </dgm:pt>
    <dgm:pt modelId="{3584A44F-CCD7-44B9-893C-F5BEBE499CF1}" type="sibTrans" cxnId="{77994143-1C81-42A8-8A3B-782863B1CAC1}">
      <dgm:prSet/>
      <dgm:spPr/>
      <dgm:t>
        <a:bodyPr/>
        <a:lstStyle/>
        <a:p>
          <a:endParaRPr lang="en-US"/>
        </a:p>
      </dgm:t>
    </dgm:pt>
    <dgm:pt modelId="{8E645F91-AD75-4717-A01E-ABCD7FC50DFA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Standard Work </a:t>
          </a:r>
          <a:endParaRPr lang="en-US" dirty="0">
            <a:latin typeface="Bell MT" panose="02020503060305020303" pitchFamily="18" charset="0"/>
          </a:endParaRPr>
        </a:p>
      </dgm:t>
    </dgm:pt>
    <dgm:pt modelId="{E0689CE1-4D04-4644-841B-CD40D3DF6EE9}" type="parTrans" cxnId="{A1D19805-82F0-4EBC-9292-B14DAA5EC72B}">
      <dgm:prSet/>
      <dgm:spPr/>
      <dgm:t>
        <a:bodyPr/>
        <a:lstStyle/>
        <a:p>
          <a:endParaRPr lang="en-US"/>
        </a:p>
      </dgm:t>
    </dgm:pt>
    <dgm:pt modelId="{2C4FB608-4116-410F-9AA0-04BBF2CA829B}" type="sibTrans" cxnId="{A1D19805-82F0-4EBC-9292-B14DAA5EC72B}">
      <dgm:prSet/>
      <dgm:spPr/>
      <dgm:t>
        <a:bodyPr/>
        <a:lstStyle/>
        <a:p>
          <a:endParaRPr lang="en-US"/>
        </a:p>
      </dgm:t>
    </dgm:pt>
    <dgm:pt modelId="{AC05D676-4F90-49A1-A04E-5EA98A92BD66}">
      <dgm:prSet phldrT="[Text]"/>
      <dgm:spPr/>
      <dgm:t>
        <a:bodyPr/>
        <a:lstStyle/>
        <a:p>
          <a:r>
            <a:rPr lang="en-US" dirty="0" smtClean="0">
              <a:latin typeface="Bell MT" panose="02020503060305020303" pitchFamily="18" charset="0"/>
            </a:rPr>
            <a:t>Process Mapping </a:t>
          </a:r>
          <a:endParaRPr lang="en-US" dirty="0">
            <a:latin typeface="Bell MT" panose="02020503060305020303" pitchFamily="18" charset="0"/>
          </a:endParaRPr>
        </a:p>
      </dgm:t>
    </dgm:pt>
    <dgm:pt modelId="{59EC0465-4EF4-41A9-9781-678360A099B8}" type="parTrans" cxnId="{D3AB6475-7F62-478A-832A-E4BA01C6FD57}">
      <dgm:prSet/>
      <dgm:spPr/>
      <dgm:t>
        <a:bodyPr/>
        <a:lstStyle/>
        <a:p>
          <a:endParaRPr lang="en-US"/>
        </a:p>
      </dgm:t>
    </dgm:pt>
    <dgm:pt modelId="{944DD7C3-BC65-48FA-93DC-C0876ED0C271}" type="sibTrans" cxnId="{D3AB6475-7F62-478A-832A-E4BA01C6FD57}">
      <dgm:prSet/>
      <dgm:spPr/>
      <dgm:t>
        <a:bodyPr/>
        <a:lstStyle/>
        <a:p>
          <a:endParaRPr lang="en-US"/>
        </a:p>
      </dgm:t>
    </dgm:pt>
    <dgm:pt modelId="{50317D17-2490-4008-9E20-45572C0238FC}" type="pres">
      <dgm:prSet presAssocID="{779764BE-7AA5-4D32-8D7E-E80B56DA1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D34A93E-A97F-4B66-82CE-632F9039A884}" type="pres">
      <dgm:prSet presAssocID="{779764BE-7AA5-4D32-8D7E-E80B56DA1A1A}" presName="Name1" presStyleCnt="0"/>
      <dgm:spPr/>
    </dgm:pt>
    <dgm:pt modelId="{364A658C-62C2-4948-A8C9-4A4C51203241}" type="pres">
      <dgm:prSet presAssocID="{779764BE-7AA5-4D32-8D7E-E80B56DA1A1A}" presName="cycle" presStyleCnt="0"/>
      <dgm:spPr/>
    </dgm:pt>
    <dgm:pt modelId="{E4FA673C-E680-4B7D-B609-3A219D84ECDE}" type="pres">
      <dgm:prSet presAssocID="{779764BE-7AA5-4D32-8D7E-E80B56DA1A1A}" presName="srcNode" presStyleLbl="node1" presStyleIdx="0" presStyleCnt="4"/>
      <dgm:spPr/>
    </dgm:pt>
    <dgm:pt modelId="{87E85D4F-171D-4415-88CB-8EEE3225AA31}" type="pres">
      <dgm:prSet presAssocID="{779764BE-7AA5-4D32-8D7E-E80B56DA1A1A}" presName="conn" presStyleLbl="parChTrans1D2" presStyleIdx="0" presStyleCnt="1"/>
      <dgm:spPr/>
      <dgm:t>
        <a:bodyPr/>
        <a:lstStyle/>
        <a:p>
          <a:endParaRPr lang="en-US"/>
        </a:p>
      </dgm:t>
    </dgm:pt>
    <dgm:pt modelId="{14F5EF6B-12BB-48CE-8D3D-DFE866CE4213}" type="pres">
      <dgm:prSet presAssocID="{779764BE-7AA5-4D32-8D7E-E80B56DA1A1A}" presName="extraNode" presStyleLbl="node1" presStyleIdx="0" presStyleCnt="4"/>
      <dgm:spPr/>
    </dgm:pt>
    <dgm:pt modelId="{89D6F080-794E-4505-BD70-56D6945DA829}" type="pres">
      <dgm:prSet presAssocID="{779764BE-7AA5-4D32-8D7E-E80B56DA1A1A}" presName="dstNode" presStyleLbl="node1" presStyleIdx="0" presStyleCnt="4"/>
      <dgm:spPr/>
    </dgm:pt>
    <dgm:pt modelId="{15EC6CDE-610D-452F-8E2F-E510624186FE}" type="pres">
      <dgm:prSet presAssocID="{8AD64029-5E66-47AC-8FE5-42031FD6A9D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0E3DE-83CD-40EF-A1F4-F072F3AD4818}" type="pres">
      <dgm:prSet presAssocID="{8AD64029-5E66-47AC-8FE5-42031FD6A9D5}" presName="accent_1" presStyleCnt="0"/>
      <dgm:spPr/>
    </dgm:pt>
    <dgm:pt modelId="{64FC7A16-DAA5-4EED-A6A2-B9CE812592C8}" type="pres">
      <dgm:prSet presAssocID="{8AD64029-5E66-47AC-8FE5-42031FD6A9D5}" presName="accentRepeatNode" presStyleLbl="solidFgAcc1" presStyleIdx="0" presStyleCnt="4"/>
      <dgm:spPr/>
    </dgm:pt>
    <dgm:pt modelId="{31682A51-23A8-4B34-86A1-69719F00C222}" type="pres">
      <dgm:prSet presAssocID="{AC05D676-4F90-49A1-A04E-5EA98A92BD6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F570E-F5BE-469B-A81A-9B7A43687675}" type="pres">
      <dgm:prSet presAssocID="{AC05D676-4F90-49A1-A04E-5EA98A92BD66}" presName="accent_2" presStyleCnt="0"/>
      <dgm:spPr/>
    </dgm:pt>
    <dgm:pt modelId="{110017DC-BB06-4CEB-BD8C-4EAF82E28879}" type="pres">
      <dgm:prSet presAssocID="{AC05D676-4F90-49A1-A04E-5EA98A92BD66}" presName="accentRepeatNode" presStyleLbl="solidFgAcc1" presStyleIdx="1" presStyleCnt="4"/>
      <dgm:spPr/>
    </dgm:pt>
    <dgm:pt modelId="{DC5B59BE-C4B0-4DC3-A75E-2BD21065E35F}" type="pres">
      <dgm:prSet presAssocID="{892BE94A-D910-469F-A1EA-1C9A89D0599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01941-608E-4092-AEFD-D4708CE61FD0}" type="pres">
      <dgm:prSet presAssocID="{892BE94A-D910-469F-A1EA-1C9A89D0599E}" presName="accent_3" presStyleCnt="0"/>
      <dgm:spPr/>
    </dgm:pt>
    <dgm:pt modelId="{26F8ADAB-56FC-41C9-9E7A-F2FB573ED52A}" type="pres">
      <dgm:prSet presAssocID="{892BE94A-D910-469F-A1EA-1C9A89D0599E}" presName="accentRepeatNode" presStyleLbl="solidFgAcc1" presStyleIdx="2" presStyleCnt="4"/>
      <dgm:spPr/>
    </dgm:pt>
    <dgm:pt modelId="{C616D74C-5FFE-48BB-AB60-4AA20FEC84B9}" type="pres">
      <dgm:prSet presAssocID="{8E645F91-AD75-4717-A01E-ABCD7FC50DF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09218-A6F3-442A-95B7-C661F753FAB2}" type="pres">
      <dgm:prSet presAssocID="{8E645F91-AD75-4717-A01E-ABCD7FC50DFA}" presName="accent_4" presStyleCnt="0"/>
      <dgm:spPr/>
    </dgm:pt>
    <dgm:pt modelId="{9CA566E2-0662-4267-A7C4-FBBA8AE92950}" type="pres">
      <dgm:prSet presAssocID="{8E645F91-AD75-4717-A01E-ABCD7FC50DFA}" presName="accentRepeatNode" presStyleLbl="solidFgAcc1" presStyleIdx="3" presStyleCnt="4"/>
      <dgm:spPr/>
    </dgm:pt>
  </dgm:ptLst>
  <dgm:cxnLst>
    <dgm:cxn modelId="{48A031FC-9C39-401E-8DF3-BD169FB3CCFB}" type="presOf" srcId="{AC05D676-4F90-49A1-A04E-5EA98A92BD66}" destId="{31682A51-23A8-4B34-86A1-69719F00C222}" srcOrd="0" destOrd="0" presId="urn:microsoft.com/office/officeart/2008/layout/VerticalCurvedList"/>
    <dgm:cxn modelId="{AAE2E20B-CE55-4832-81F3-02AA33FA9394}" type="presOf" srcId="{97153B63-5B4A-4D6E-9703-B95C9447BAFE}" destId="{87E85D4F-171D-4415-88CB-8EEE3225AA31}" srcOrd="0" destOrd="0" presId="urn:microsoft.com/office/officeart/2008/layout/VerticalCurvedList"/>
    <dgm:cxn modelId="{E2D6D73A-77A2-47AA-8E51-3441E0625E90}" type="presOf" srcId="{8E645F91-AD75-4717-A01E-ABCD7FC50DFA}" destId="{C616D74C-5FFE-48BB-AB60-4AA20FEC84B9}" srcOrd="0" destOrd="0" presId="urn:microsoft.com/office/officeart/2008/layout/VerticalCurvedList"/>
    <dgm:cxn modelId="{06FAFBA3-7C3D-4CB9-A9F6-E3A10D7E39D3}" type="presOf" srcId="{779764BE-7AA5-4D32-8D7E-E80B56DA1A1A}" destId="{50317D17-2490-4008-9E20-45572C0238FC}" srcOrd="0" destOrd="0" presId="urn:microsoft.com/office/officeart/2008/layout/VerticalCurvedList"/>
    <dgm:cxn modelId="{A1D19805-82F0-4EBC-9292-B14DAA5EC72B}" srcId="{779764BE-7AA5-4D32-8D7E-E80B56DA1A1A}" destId="{8E645F91-AD75-4717-A01E-ABCD7FC50DFA}" srcOrd="3" destOrd="0" parTransId="{E0689CE1-4D04-4644-841B-CD40D3DF6EE9}" sibTransId="{2C4FB608-4116-410F-9AA0-04BBF2CA829B}"/>
    <dgm:cxn modelId="{F17F29C0-8508-4390-83E7-4E6EA67D9D28}" type="presOf" srcId="{892BE94A-D910-469F-A1EA-1C9A89D0599E}" destId="{DC5B59BE-C4B0-4DC3-A75E-2BD21065E35F}" srcOrd="0" destOrd="0" presId="urn:microsoft.com/office/officeart/2008/layout/VerticalCurvedList"/>
    <dgm:cxn modelId="{77994143-1C81-42A8-8A3B-782863B1CAC1}" srcId="{779764BE-7AA5-4D32-8D7E-E80B56DA1A1A}" destId="{892BE94A-D910-469F-A1EA-1C9A89D0599E}" srcOrd="2" destOrd="0" parTransId="{D764152B-59FE-415F-9FBC-8E9EB485627A}" sibTransId="{3584A44F-CCD7-44B9-893C-F5BEBE499CF1}"/>
    <dgm:cxn modelId="{AE1F24FC-DF01-44B0-8051-5E7EA786EB75}" srcId="{779764BE-7AA5-4D32-8D7E-E80B56DA1A1A}" destId="{8AD64029-5E66-47AC-8FE5-42031FD6A9D5}" srcOrd="0" destOrd="0" parTransId="{4ACA9000-FF1B-4561-B480-ACB8E4DFEFB4}" sibTransId="{97153B63-5B4A-4D6E-9703-B95C9447BAFE}"/>
    <dgm:cxn modelId="{D3AB6475-7F62-478A-832A-E4BA01C6FD57}" srcId="{779764BE-7AA5-4D32-8D7E-E80B56DA1A1A}" destId="{AC05D676-4F90-49A1-A04E-5EA98A92BD66}" srcOrd="1" destOrd="0" parTransId="{59EC0465-4EF4-41A9-9781-678360A099B8}" sibTransId="{944DD7C3-BC65-48FA-93DC-C0876ED0C271}"/>
    <dgm:cxn modelId="{6B13B1B1-7297-4DB4-ADF9-08C0608CAC08}" type="presOf" srcId="{8AD64029-5E66-47AC-8FE5-42031FD6A9D5}" destId="{15EC6CDE-610D-452F-8E2F-E510624186FE}" srcOrd="0" destOrd="0" presId="urn:microsoft.com/office/officeart/2008/layout/VerticalCurvedList"/>
    <dgm:cxn modelId="{B1A5FF1A-0284-4F4E-8A0A-67D81BC854A5}" type="presParOf" srcId="{50317D17-2490-4008-9E20-45572C0238FC}" destId="{0D34A93E-A97F-4B66-82CE-632F9039A884}" srcOrd="0" destOrd="0" presId="urn:microsoft.com/office/officeart/2008/layout/VerticalCurvedList"/>
    <dgm:cxn modelId="{C4AABA19-6D66-480C-9856-55D9DF6E761E}" type="presParOf" srcId="{0D34A93E-A97F-4B66-82CE-632F9039A884}" destId="{364A658C-62C2-4948-A8C9-4A4C51203241}" srcOrd="0" destOrd="0" presId="urn:microsoft.com/office/officeart/2008/layout/VerticalCurvedList"/>
    <dgm:cxn modelId="{390ED2BA-EF9C-44BC-B0CF-424F2D29C5AC}" type="presParOf" srcId="{364A658C-62C2-4948-A8C9-4A4C51203241}" destId="{E4FA673C-E680-4B7D-B609-3A219D84ECDE}" srcOrd="0" destOrd="0" presId="urn:microsoft.com/office/officeart/2008/layout/VerticalCurvedList"/>
    <dgm:cxn modelId="{08B445D4-4CC0-4618-991B-FF77049BA0A0}" type="presParOf" srcId="{364A658C-62C2-4948-A8C9-4A4C51203241}" destId="{87E85D4F-171D-4415-88CB-8EEE3225AA31}" srcOrd="1" destOrd="0" presId="urn:microsoft.com/office/officeart/2008/layout/VerticalCurvedList"/>
    <dgm:cxn modelId="{E3F81097-D523-4AC4-AA9A-83E3F3C54D6F}" type="presParOf" srcId="{364A658C-62C2-4948-A8C9-4A4C51203241}" destId="{14F5EF6B-12BB-48CE-8D3D-DFE866CE4213}" srcOrd="2" destOrd="0" presId="urn:microsoft.com/office/officeart/2008/layout/VerticalCurvedList"/>
    <dgm:cxn modelId="{C0A3103D-9257-45CC-936F-2E42617301C0}" type="presParOf" srcId="{364A658C-62C2-4948-A8C9-4A4C51203241}" destId="{89D6F080-794E-4505-BD70-56D6945DA829}" srcOrd="3" destOrd="0" presId="urn:microsoft.com/office/officeart/2008/layout/VerticalCurvedList"/>
    <dgm:cxn modelId="{543CFAD6-E24F-4F77-8874-9A00BE83FC05}" type="presParOf" srcId="{0D34A93E-A97F-4B66-82CE-632F9039A884}" destId="{15EC6CDE-610D-452F-8E2F-E510624186FE}" srcOrd="1" destOrd="0" presId="urn:microsoft.com/office/officeart/2008/layout/VerticalCurvedList"/>
    <dgm:cxn modelId="{CD5C37C3-4C49-4B3C-AE1B-5DD359B4B2A7}" type="presParOf" srcId="{0D34A93E-A97F-4B66-82CE-632F9039A884}" destId="{6D70E3DE-83CD-40EF-A1F4-F072F3AD4818}" srcOrd="2" destOrd="0" presId="urn:microsoft.com/office/officeart/2008/layout/VerticalCurvedList"/>
    <dgm:cxn modelId="{C48443B5-68E1-4936-94EE-EAB09029F4EF}" type="presParOf" srcId="{6D70E3DE-83CD-40EF-A1F4-F072F3AD4818}" destId="{64FC7A16-DAA5-4EED-A6A2-B9CE812592C8}" srcOrd="0" destOrd="0" presId="urn:microsoft.com/office/officeart/2008/layout/VerticalCurvedList"/>
    <dgm:cxn modelId="{3379EA48-627A-4713-BF3E-FBA844596C70}" type="presParOf" srcId="{0D34A93E-A97F-4B66-82CE-632F9039A884}" destId="{31682A51-23A8-4B34-86A1-69719F00C222}" srcOrd="3" destOrd="0" presId="urn:microsoft.com/office/officeart/2008/layout/VerticalCurvedList"/>
    <dgm:cxn modelId="{A709F535-ECC9-48F5-94C1-20BFB3F430DA}" type="presParOf" srcId="{0D34A93E-A97F-4B66-82CE-632F9039A884}" destId="{74EF570E-F5BE-469B-A81A-9B7A43687675}" srcOrd="4" destOrd="0" presId="urn:microsoft.com/office/officeart/2008/layout/VerticalCurvedList"/>
    <dgm:cxn modelId="{296E4E75-F3C1-4295-84E4-E5C5EA301E9D}" type="presParOf" srcId="{74EF570E-F5BE-469B-A81A-9B7A43687675}" destId="{110017DC-BB06-4CEB-BD8C-4EAF82E28879}" srcOrd="0" destOrd="0" presId="urn:microsoft.com/office/officeart/2008/layout/VerticalCurvedList"/>
    <dgm:cxn modelId="{947A5BA7-597E-42B2-A151-CB17691CDA02}" type="presParOf" srcId="{0D34A93E-A97F-4B66-82CE-632F9039A884}" destId="{DC5B59BE-C4B0-4DC3-A75E-2BD21065E35F}" srcOrd="5" destOrd="0" presId="urn:microsoft.com/office/officeart/2008/layout/VerticalCurvedList"/>
    <dgm:cxn modelId="{0E5217F1-4B28-408D-BF9A-F1AEAFF56DCC}" type="presParOf" srcId="{0D34A93E-A97F-4B66-82CE-632F9039A884}" destId="{A4401941-608E-4092-AEFD-D4708CE61FD0}" srcOrd="6" destOrd="0" presId="urn:microsoft.com/office/officeart/2008/layout/VerticalCurvedList"/>
    <dgm:cxn modelId="{1D5DB555-16F5-4E04-B5CE-D0AB17D22676}" type="presParOf" srcId="{A4401941-608E-4092-AEFD-D4708CE61FD0}" destId="{26F8ADAB-56FC-41C9-9E7A-F2FB573ED52A}" srcOrd="0" destOrd="0" presId="urn:microsoft.com/office/officeart/2008/layout/VerticalCurvedList"/>
    <dgm:cxn modelId="{4EC19139-B1F6-4C75-BE5E-B36584360FCB}" type="presParOf" srcId="{0D34A93E-A97F-4B66-82CE-632F9039A884}" destId="{C616D74C-5FFE-48BB-AB60-4AA20FEC84B9}" srcOrd="7" destOrd="0" presId="urn:microsoft.com/office/officeart/2008/layout/VerticalCurvedList"/>
    <dgm:cxn modelId="{7FACB67A-4956-4955-9694-D7C88E872FFB}" type="presParOf" srcId="{0D34A93E-A97F-4B66-82CE-632F9039A884}" destId="{3E809218-A6F3-442A-95B7-C661F753FAB2}" srcOrd="8" destOrd="0" presId="urn:microsoft.com/office/officeart/2008/layout/VerticalCurvedList"/>
    <dgm:cxn modelId="{02EAB579-5EDA-4DB1-A5CC-0BB700A70048}" type="presParOf" srcId="{3E809218-A6F3-442A-95B7-C661F753FAB2}" destId="{9CA566E2-0662-4267-A7C4-FBBA8AE929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1CFF-9FA0-4091-9B1A-ADCBC9884844}">
      <dsp:nvSpPr>
        <dsp:cNvPr id="0" name=""/>
        <dsp:cNvSpPr/>
      </dsp:nvSpPr>
      <dsp:spPr>
        <a:xfrm>
          <a:off x="4459897" y="37843"/>
          <a:ext cx="1268056" cy="126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4459897" y="37843"/>
        <a:ext cx="1268056" cy="1268056"/>
      </dsp:txXfrm>
    </dsp:sp>
    <dsp:sp modelId="{916A4A0F-5B47-4DF5-AA02-A56547C6D514}">
      <dsp:nvSpPr>
        <dsp:cNvPr id="0" name=""/>
        <dsp:cNvSpPr/>
      </dsp:nvSpPr>
      <dsp:spPr>
        <a:xfrm>
          <a:off x="1474167" y="821"/>
          <a:ext cx="4757838" cy="4757838"/>
        </a:xfrm>
        <a:prstGeom prst="circularArrow">
          <a:avLst>
            <a:gd name="adj1" fmla="val 5197"/>
            <a:gd name="adj2" fmla="val 335693"/>
            <a:gd name="adj3" fmla="val 21294140"/>
            <a:gd name="adj4" fmla="val 19765452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AA75D-C968-4FC4-B8E6-494C7B2E9FA9}">
      <dsp:nvSpPr>
        <dsp:cNvPr id="0" name=""/>
        <dsp:cNvSpPr/>
      </dsp:nvSpPr>
      <dsp:spPr>
        <a:xfrm>
          <a:off x="5226778" y="2398060"/>
          <a:ext cx="1268056" cy="126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5226778" y="2398060"/>
        <a:ext cx="1268056" cy="1268056"/>
      </dsp:txXfrm>
    </dsp:sp>
    <dsp:sp modelId="{4DC24A82-E259-4E24-BDFB-DA28C5217D78}">
      <dsp:nvSpPr>
        <dsp:cNvPr id="0" name=""/>
        <dsp:cNvSpPr/>
      </dsp:nvSpPr>
      <dsp:spPr>
        <a:xfrm>
          <a:off x="1474167" y="821"/>
          <a:ext cx="4757838" cy="4757838"/>
        </a:xfrm>
        <a:prstGeom prst="circularArrow">
          <a:avLst>
            <a:gd name="adj1" fmla="val 5197"/>
            <a:gd name="adj2" fmla="val 335693"/>
            <a:gd name="adj3" fmla="val 4015629"/>
            <a:gd name="adj4" fmla="val 2252578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67588-EF0B-4EE4-8A5C-512ADAB6776B}">
      <dsp:nvSpPr>
        <dsp:cNvPr id="0" name=""/>
        <dsp:cNvSpPr/>
      </dsp:nvSpPr>
      <dsp:spPr>
        <a:xfrm>
          <a:off x="3219058" y="3856754"/>
          <a:ext cx="1268056" cy="126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3219058" y="3856754"/>
        <a:ext cx="1268056" cy="1268056"/>
      </dsp:txXfrm>
    </dsp:sp>
    <dsp:sp modelId="{9B8DB020-EECD-4C45-AD1B-AEAFA6C16079}">
      <dsp:nvSpPr>
        <dsp:cNvPr id="0" name=""/>
        <dsp:cNvSpPr/>
      </dsp:nvSpPr>
      <dsp:spPr>
        <a:xfrm>
          <a:off x="1474167" y="821"/>
          <a:ext cx="4757838" cy="4757838"/>
        </a:xfrm>
        <a:prstGeom prst="circularArrow">
          <a:avLst>
            <a:gd name="adj1" fmla="val 5197"/>
            <a:gd name="adj2" fmla="val 335693"/>
            <a:gd name="adj3" fmla="val 8211730"/>
            <a:gd name="adj4" fmla="val 6448678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9A6C6-B477-475A-A960-8ED1FD1B4F8B}">
      <dsp:nvSpPr>
        <dsp:cNvPr id="0" name=""/>
        <dsp:cNvSpPr/>
      </dsp:nvSpPr>
      <dsp:spPr>
        <a:xfrm>
          <a:off x="1211338" y="2398060"/>
          <a:ext cx="1268056" cy="126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1211338" y="2398060"/>
        <a:ext cx="1268056" cy="1268056"/>
      </dsp:txXfrm>
    </dsp:sp>
    <dsp:sp modelId="{7CE6137D-2743-4223-98CF-7B555B0A7DBA}">
      <dsp:nvSpPr>
        <dsp:cNvPr id="0" name=""/>
        <dsp:cNvSpPr/>
      </dsp:nvSpPr>
      <dsp:spPr>
        <a:xfrm>
          <a:off x="1474167" y="821"/>
          <a:ext cx="4757838" cy="4757838"/>
        </a:xfrm>
        <a:prstGeom prst="circularArrow">
          <a:avLst>
            <a:gd name="adj1" fmla="val 5197"/>
            <a:gd name="adj2" fmla="val 335693"/>
            <a:gd name="adj3" fmla="val 12298856"/>
            <a:gd name="adj4" fmla="val 1077016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EBAE7-7599-4034-9ED8-C678C842CD03}">
      <dsp:nvSpPr>
        <dsp:cNvPr id="0" name=""/>
        <dsp:cNvSpPr/>
      </dsp:nvSpPr>
      <dsp:spPr>
        <a:xfrm>
          <a:off x="1978219" y="37843"/>
          <a:ext cx="1268056" cy="126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1978219" y="37843"/>
        <a:ext cx="1268056" cy="1268056"/>
      </dsp:txXfrm>
    </dsp:sp>
    <dsp:sp modelId="{E7CBCEAB-9A55-47A4-B702-B401D22B50A1}">
      <dsp:nvSpPr>
        <dsp:cNvPr id="0" name=""/>
        <dsp:cNvSpPr/>
      </dsp:nvSpPr>
      <dsp:spPr>
        <a:xfrm>
          <a:off x="1474167" y="821"/>
          <a:ext cx="4757838" cy="4757838"/>
        </a:xfrm>
        <a:prstGeom prst="circularArrow">
          <a:avLst>
            <a:gd name="adj1" fmla="val 5197"/>
            <a:gd name="adj2" fmla="val 335693"/>
            <a:gd name="adj3" fmla="val 16866615"/>
            <a:gd name="adj4" fmla="val 15197693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85D4F-171D-4415-88CB-8EEE3225AA3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C6CDE-610D-452F-8E2F-E510624186FE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Bell MT" panose="02020503060305020303" pitchFamily="18" charset="0"/>
            </a:rPr>
            <a:t>What is Continuous Process Improvement </a:t>
          </a:r>
          <a:endParaRPr lang="en-US" sz="3100" kern="1200" dirty="0">
            <a:latin typeface="Bell MT" panose="02020503060305020303" pitchFamily="18" charset="0"/>
          </a:endParaRPr>
        </a:p>
      </dsp:txBody>
      <dsp:txXfrm>
        <a:off x="509717" y="338558"/>
        <a:ext cx="7541700" cy="677550"/>
      </dsp:txXfrm>
    </dsp:sp>
    <dsp:sp modelId="{64FC7A16-DAA5-4EED-A6A2-B9CE812592C8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82A51-23A8-4B34-86A1-69719F00C222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Bell MT" panose="02020503060305020303" pitchFamily="18" charset="0"/>
            </a:rPr>
            <a:t>Why is it Important </a:t>
          </a:r>
          <a:endParaRPr lang="en-US" sz="3100" kern="1200" dirty="0">
            <a:latin typeface="Bell MT" panose="02020503060305020303" pitchFamily="18" charset="0"/>
          </a:endParaRPr>
        </a:p>
      </dsp:txBody>
      <dsp:txXfrm>
        <a:off x="995230" y="1354558"/>
        <a:ext cx="7056187" cy="677550"/>
      </dsp:txXfrm>
    </dsp:sp>
    <dsp:sp modelId="{110017DC-BB06-4CEB-BD8C-4EAF82E28879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B59BE-C4B0-4DC3-A75E-2BD21065E35F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Bell MT" panose="02020503060305020303" pitchFamily="18" charset="0"/>
            </a:rPr>
            <a:t>Identifying Waste </a:t>
          </a:r>
          <a:endParaRPr lang="en-US" sz="3100" kern="1200" dirty="0">
            <a:latin typeface="Bell MT" panose="02020503060305020303" pitchFamily="18" charset="0"/>
          </a:endParaRPr>
        </a:p>
      </dsp:txBody>
      <dsp:txXfrm>
        <a:off x="1144243" y="2370558"/>
        <a:ext cx="6907174" cy="677550"/>
      </dsp:txXfrm>
    </dsp:sp>
    <dsp:sp modelId="{26F8ADAB-56FC-41C9-9E7A-F2FB573ED52A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BA3AC-B527-422B-919C-37963504D3C3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Bell MT" panose="02020503060305020303" pitchFamily="18" charset="0"/>
            </a:rPr>
            <a:t>Defining Value </a:t>
          </a:r>
          <a:endParaRPr lang="en-US" sz="3100" kern="1200" dirty="0">
            <a:latin typeface="Bell MT" panose="02020503060305020303" pitchFamily="18" charset="0"/>
          </a:endParaRPr>
        </a:p>
      </dsp:txBody>
      <dsp:txXfrm>
        <a:off x="995230" y="3386558"/>
        <a:ext cx="7056187" cy="677550"/>
      </dsp:txXfrm>
    </dsp:sp>
    <dsp:sp modelId="{1C1561DC-3ACE-42FD-9CD6-4510C273E1DB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34EED-C8DC-4C1D-9EBE-4D2CA24CA320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Bell MT" panose="02020503060305020303" pitchFamily="18" charset="0"/>
            </a:rPr>
            <a:t>Tools for Improvement </a:t>
          </a:r>
          <a:endParaRPr lang="en-US" sz="3100" kern="1200" dirty="0">
            <a:latin typeface="Bell MT" panose="02020503060305020303" pitchFamily="18" charset="0"/>
          </a:endParaRPr>
        </a:p>
      </dsp:txBody>
      <dsp:txXfrm>
        <a:off x="509717" y="4402558"/>
        <a:ext cx="7541700" cy="677550"/>
      </dsp:txXfrm>
    </dsp:sp>
    <dsp:sp modelId="{9CA566E2-0662-4267-A7C4-FBBA8AE92950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9A375-5C8A-4C39-BE94-757485F39155}">
      <dsp:nvSpPr>
        <dsp:cNvPr id="0" name=""/>
        <dsp:cNvSpPr/>
      </dsp:nvSpPr>
      <dsp:spPr>
        <a:xfrm>
          <a:off x="2541878" y="26115"/>
          <a:ext cx="881404" cy="881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541878" y="26115"/>
        <a:ext cx="881404" cy="881404"/>
      </dsp:txXfrm>
    </dsp:sp>
    <dsp:sp modelId="{B0204FCF-A4C5-42A7-B4C1-07C368B510A2}">
      <dsp:nvSpPr>
        <dsp:cNvPr id="0" name=""/>
        <dsp:cNvSpPr/>
      </dsp:nvSpPr>
      <dsp:spPr>
        <a:xfrm>
          <a:off x="469453" y="731"/>
          <a:ext cx="3303433" cy="3303433"/>
        </a:xfrm>
        <a:prstGeom prst="circularArrow">
          <a:avLst>
            <a:gd name="adj1" fmla="val 5203"/>
            <a:gd name="adj2" fmla="val 336112"/>
            <a:gd name="adj3" fmla="val 21292433"/>
            <a:gd name="adj4" fmla="val 19766948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6868E-8936-48BC-A7E7-6668FCA3C5B2}">
      <dsp:nvSpPr>
        <dsp:cNvPr id="0" name=""/>
        <dsp:cNvSpPr/>
      </dsp:nvSpPr>
      <dsp:spPr>
        <a:xfrm>
          <a:off x="3074260" y="1664616"/>
          <a:ext cx="881404" cy="881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074260" y="1664616"/>
        <a:ext cx="881404" cy="881404"/>
      </dsp:txXfrm>
    </dsp:sp>
    <dsp:sp modelId="{69B120EB-A9D4-4CC4-83EC-52F1E1A80D71}">
      <dsp:nvSpPr>
        <dsp:cNvPr id="0" name=""/>
        <dsp:cNvSpPr/>
      </dsp:nvSpPr>
      <dsp:spPr>
        <a:xfrm>
          <a:off x="469453" y="731"/>
          <a:ext cx="3303433" cy="3303433"/>
        </a:xfrm>
        <a:prstGeom prst="circularArrow">
          <a:avLst>
            <a:gd name="adj1" fmla="val 5203"/>
            <a:gd name="adj2" fmla="val 336112"/>
            <a:gd name="adj3" fmla="val 4013859"/>
            <a:gd name="adj4" fmla="val 2254202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8B35E-5852-4607-AB6D-1B8358F819E1}">
      <dsp:nvSpPr>
        <dsp:cNvPr id="0" name=""/>
        <dsp:cNvSpPr/>
      </dsp:nvSpPr>
      <dsp:spPr>
        <a:xfrm>
          <a:off x="1680467" y="2677265"/>
          <a:ext cx="881404" cy="881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680467" y="2677265"/>
        <a:ext cx="881404" cy="881404"/>
      </dsp:txXfrm>
    </dsp:sp>
    <dsp:sp modelId="{9745FE52-1F0D-443A-85A3-4278749F04D5}">
      <dsp:nvSpPr>
        <dsp:cNvPr id="0" name=""/>
        <dsp:cNvSpPr/>
      </dsp:nvSpPr>
      <dsp:spPr>
        <a:xfrm>
          <a:off x="469453" y="731"/>
          <a:ext cx="3303433" cy="3303433"/>
        </a:xfrm>
        <a:prstGeom prst="circularArrow">
          <a:avLst>
            <a:gd name="adj1" fmla="val 5203"/>
            <a:gd name="adj2" fmla="val 336112"/>
            <a:gd name="adj3" fmla="val 8209686"/>
            <a:gd name="adj4" fmla="val 6450029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893B5-6277-4ED5-9CC0-BF34C0562328}">
      <dsp:nvSpPr>
        <dsp:cNvPr id="0" name=""/>
        <dsp:cNvSpPr/>
      </dsp:nvSpPr>
      <dsp:spPr>
        <a:xfrm>
          <a:off x="286675" y="1664616"/>
          <a:ext cx="881404" cy="881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86675" y="1664616"/>
        <a:ext cx="881404" cy="881404"/>
      </dsp:txXfrm>
    </dsp:sp>
    <dsp:sp modelId="{44EB8FCA-A065-4A9D-8DDB-C96C0EE12ED6}">
      <dsp:nvSpPr>
        <dsp:cNvPr id="0" name=""/>
        <dsp:cNvSpPr/>
      </dsp:nvSpPr>
      <dsp:spPr>
        <a:xfrm>
          <a:off x="469453" y="731"/>
          <a:ext cx="3303433" cy="3303433"/>
        </a:xfrm>
        <a:prstGeom prst="circularArrow">
          <a:avLst>
            <a:gd name="adj1" fmla="val 5203"/>
            <a:gd name="adj2" fmla="val 336112"/>
            <a:gd name="adj3" fmla="val 12296941"/>
            <a:gd name="adj4" fmla="val 10771455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A672-23CF-4DEA-A2C2-C81E3859C7E1}">
      <dsp:nvSpPr>
        <dsp:cNvPr id="0" name=""/>
        <dsp:cNvSpPr/>
      </dsp:nvSpPr>
      <dsp:spPr>
        <a:xfrm>
          <a:off x="819056" y="26115"/>
          <a:ext cx="881404" cy="881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19056" y="26115"/>
        <a:ext cx="881404" cy="881404"/>
      </dsp:txXfrm>
    </dsp:sp>
    <dsp:sp modelId="{45E6E1FC-A44A-46F6-B9FD-8215D814BEED}">
      <dsp:nvSpPr>
        <dsp:cNvPr id="0" name=""/>
        <dsp:cNvSpPr/>
      </dsp:nvSpPr>
      <dsp:spPr>
        <a:xfrm>
          <a:off x="469453" y="731"/>
          <a:ext cx="3303433" cy="3303433"/>
        </a:xfrm>
        <a:prstGeom prst="circularArrow">
          <a:avLst>
            <a:gd name="adj1" fmla="val 5203"/>
            <a:gd name="adj2" fmla="val 336112"/>
            <a:gd name="adj3" fmla="val 16864851"/>
            <a:gd name="adj4" fmla="val 15199037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C52E-4EEE-47B9-BD2C-5698CD4EEE6C}">
      <dsp:nvSpPr>
        <dsp:cNvPr id="0" name=""/>
        <dsp:cNvSpPr/>
      </dsp:nvSpPr>
      <dsp:spPr>
        <a:xfrm>
          <a:off x="0" y="281976"/>
          <a:ext cx="5331941" cy="1216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5FB15-4E2C-4408-8157-B567240F1481}">
      <dsp:nvSpPr>
        <dsp:cNvPr id="0" name=""/>
        <dsp:cNvSpPr/>
      </dsp:nvSpPr>
      <dsp:spPr>
        <a:xfrm>
          <a:off x="267546" y="161317"/>
          <a:ext cx="2058059" cy="445775"/>
        </a:xfrm>
        <a:prstGeom prst="roundRect">
          <a:avLst/>
        </a:prstGeom>
        <a:solidFill>
          <a:srgbClr val="C5593C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74" tIns="0" rIns="14107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ahnschrift Condensed" panose="020B0502040204020203" pitchFamily="34" charset="0"/>
            </a:rPr>
            <a:t>Defects</a:t>
          </a:r>
          <a:endParaRPr lang="en-US" sz="2000" kern="1200" dirty="0">
            <a:latin typeface="Bahnschrift Condensed" panose="020B0502040204020203" pitchFamily="34" charset="0"/>
          </a:endParaRPr>
        </a:p>
      </dsp:txBody>
      <dsp:txXfrm>
        <a:off x="289307" y="183078"/>
        <a:ext cx="2014537" cy="402253"/>
      </dsp:txXfrm>
    </dsp:sp>
    <dsp:sp modelId="{33DECBC8-8805-4EE6-B571-F1DFB23E9282}">
      <dsp:nvSpPr>
        <dsp:cNvPr id="0" name=""/>
        <dsp:cNvSpPr/>
      </dsp:nvSpPr>
      <dsp:spPr>
        <a:xfrm>
          <a:off x="0" y="1373642"/>
          <a:ext cx="5331941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A52AB-7D91-4155-819E-9B7AE06535C8}">
      <dsp:nvSpPr>
        <dsp:cNvPr id="0" name=""/>
        <dsp:cNvSpPr/>
      </dsp:nvSpPr>
      <dsp:spPr>
        <a:xfrm>
          <a:off x="232296" y="1132031"/>
          <a:ext cx="2058059" cy="445775"/>
        </a:xfrm>
        <a:prstGeom prst="roundRect">
          <a:avLst/>
        </a:prstGeom>
        <a:solidFill>
          <a:srgbClr val="FBB033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74" tIns="0" rIns="14107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ahnschrift Condensed" panose="020B0502040204020203" pitchFamily="34" charset="0"/>
            </a:rPr>
            <a:t>Overproduction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54057" y="1153792"/>
        <a:ext cx="2014537" cy="402253"/>
      </dsp:txXfrm>
    </dsp:sp>
    <dsp:sp modelId="{E28B6F1C-984E-409D-81D2-2F1D94E30027}">
      <dsp:nvSpPr>
        <dsp:cNvPr id="0" name=""/>
        <dsp:cNvSpPr/>
      </dsp:nvSpPr>
      <dsp:spPr>
        <a:xfrm>
          <a:off x="0" y="2350940"/>
          <a:ext cx="5331941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93A4-105F-44EB-8C7B-BF56C78521BA}">
      <dsp:nvSpPr>
        <dsp:cNvPr id="0" name=""/>
        <dsp:cNvSpPr/>
      </dsp:nvSpPr>
      <dsp:spPr>
        <a:xfrm>
          <a:off x="232296" y="2102704"/>
          <a:ext cx="2058059" cy="424546"/>
        </a:xfrm>
        <a:prstGeom prst="roundRect">
          <a:avLst/>
        </a:prstGeom>
        <a:solidFill>
          <a:srgbClr val="BCD0E8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74" tIns="0" rIns="14107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ahnschrift Condensed" panose="020B0502040204020203" pitchFamily="34" charset="0"/>
            </a:rPr>
            <a:t>Waiting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53021" y="2123429"/>
        <a:ext cx="2016609" cy="383096"/>
      </dsp:txXfrm>
    </dsp:sp>
    <dsp:sp modelId="{460355AA-DC30-4160-A601-5928BE8A6961}">
      <dsp:nvSpPr>
        <dsp:cNvPr id="0" name=""/>
        <dsp:cNvSpPr/>
      </dsp:nvSpPr>
      <dsp:spPr>
        <a:xfrm>
          <a:off x="0" y="3335950"/>
          <a:ext cx="5331941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CE5B1-8922-4D78-9222-58C3F436D00A}">
      <dsp:nvSpPr>
        <dsp:cNvPr id="0" name=""/>
        <dsp:cNvSpPr/>
      </dsp:nvSpPr>
      <dsp:spPr>
        <a:xfrm>
          <a:off x="166753" y="3138817"/>
          <a:ext cx="2058059" cy="405250"/>
        </a:xfrm>
        <a:prstGeom prst="roundRect">
          <a:avLst/>
        </a:prstGeom>
        <a:solidFill>
          <a:srgbClr val="919C5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74" tIns="0" rIns="14107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ahnschrift Condensed" panose="020B0502040204020203" pitchFamily="34" charset="0"/>
            </a:rPr>
            <a:t>Underutilized Talent </a:t>
          </a:r>
          <a:endParaRPr lang="en-US" sz="2000" kern="1200" dirty="0">
            <a:latin typeface="Bahnschrift Condensed" panose="020B0502040204020203" pitchFamily="34" charset="0"/>
          </a:endParaRPr>
        </a:p>
      </dsp:txBody>
      <dsp:txXfrm>
        <a:off x="186536" y="3158600"/>
        <a:ext cx="2018493" cy="365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C52E-4EEE-47B9-BD2C-5698CD4EEE6C}">
      <dsp:nvSpPr>
        <dsp:cNvPr id="0" name=""/>
        <dsp:cNvSpPr/>
      </dsp:nvSpPr>
      <dsp:spPr>
        <a:xfrm>
          <a:off x="0" y="242047"/>
          <a:ext cx="5493866" cy="1185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5FB15-4E2C-4408-8157-B567240F1481}">
      <dsp:nvSpPr>
        <dsp:cNvPr id="0" name=""/>
        <dsp:cNvSpPr/>
      </dsp:nvSpPr>
      <dsp:spPr>
        <a:xfrm>
          <a:off x="256330" y="115306"/>
          <a:ext cx="2286003" cy="457195"/>
        </a:xfrm>
        <a:prstGeom prst="roundRect">
          <a:avLst/>
        </a:prstGeom>
        <a:solidFill>
          <a:srgbClr val="919C5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359" tIns="0" rIns="14535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Bahnschrift Condensed" panose="020B0502040204020203" pitchFamily="34" charset="0"/>
            </a:rPr>
            <a:t>Transportation </a:t>
          </a:r>
          <a:endParaRPr lang="en-US" sz="2100" kern="1200" dirty="0">
            <a:latin typeface="Bahnschrift Condensed" panose="020B0502040204020203" pitchFamily="34" charset="0"/>
          </a:endParaRPr>
        </a:p>
      </dsp:txBody>
      <dsp:txXfrm>
        <a:off x="278648" y="137624"/>
        <a:ext cx="2241367" cy="412559"/>
      </dsp:txXfrm>
    </dsp:sp>
    <dsp:sp modelId="{33DECBC8-8805-4EE6-B571-F1DFB23E9282}">
      <dsp:nvSpPr>
        <dsp:cNvPr id="0" name=""/>
        <dsp:cNvSpPr/>
      </dsp:nvSpPr>
      <dsp:spPr>
        <a:xfrm>
          <a:off x="0" y="1385722"/>
          <a:ext cx="549386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A52AB-7D91-4155-819E-9B7AE06535C8}">
      <dsp:nvSpPr>
        <dsp:cNvPr id="0" name=""/>
        <dsp:cNvSpPr/>
      </dsp:nvSpPr>
      <dsp:spPr>
        <a:xfrm>
          <a:off x="296501" y="1098226"/>
          <a:ext cx="2286003" cy="457195"/>
        </a:xfrm>
        <a:prstGeom prst="roundRect">
          <a:avLst/>
        </a:prstGeom>
        <a:solidFill>
          <a:srgbClr val="BCD0E8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359" tIns="0" rIns="14535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Bahnschrift Condensed" panose="020B0502040204020203" pitchFamily="34" charset="0"/>
            </a:rPr>
            <a:t>Inventory</a:t>
          </a:r>
          <a:endParaRPr lang="en-US" sz="2100" kern="1200" dirty="0"/>
        </a:p>
      </dsp:txBody>
      <dsp:txXfrm>
        <a:off x="318819" y="1120544"/>
        <a:ext cx="2241367" cy="412559"/>
      </dsp:txXfrm>
    </dsp:sp>
    <dsp:sp modelId="{E28B6F1C-984E-409D-81D2-2F1D94E30027}">
      <dsp:nvSpPr>
        <dsp:cNvPr id="0" name=""/>
        <dsp:cNvSpPr/>
      </dsp:nvSpPr>
      <dsp:spPr>
        <a:xfrm>
          <a:off x="0" y="2343397"/>
          <a:ext cx="5493866" cy="951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93A4-105F-44EB-8C7B-BF56C78521BA}">
      <dsp:nvSpPr>
        <dsp:cNvPr id="0" name=""/>
        <dsp:cNvSpPr/>
      </dsp:nvSpPr>
      <dsp:spPr>
        <a:xfrm>
          <a:off x="239351" y="2038940"/>
          <a:ext cx="2286003" cy="457195"/>
        </a:xfrm>
        <a:prstGeom prst="roundRect">
          <a:avLst/>
        </a:prstGeom>
        <a:solidFill>
          <a:srgbClr val="FBB033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359" tIns="0" rIns="14535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Bahnschrift Condensed" panose="020B0502040204020203" pitchFamily="34" charset="0"/>
            </a:rPr>
            <a:t>Motion</a:t>
          </a:r>
          <a:endParaRPr lang="en-US" sz="2100" kern="1200" dirty="0"/>
        </a:p>
      </dsp:txBody>
      <dsp:txXfrm>
        <a:off x="261669" y="2061258"/>
        <a:ext cx="2241367" cy="412559"/>
      </dsp:txXfrm>
    </dsp:sp>
    <dsp:sp modelId="{460355AA-DC30-4160-A601-5928BE8A6961}">
      <dsp:nvSpPr>
        <dsp:cNvPr id="0" name=""/>
        <dsp:cNvSpPr/>
      </dsp:nvSpPr>
      <dsp:spPr>
        <a:xfrm>
          <a:off x="0" y="3288196"/>
          <a:ext cx="5493866" cy="10166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CE5B1-8922-4D78-9222-58C3F436D00A}">
      <dsp:nvSpPr>
        <dsp:cNvPr id="0" name=""/>
        <dsp:cNvSpPr/>
      </dsp:nvSpPr>
      <dsp:spPr>
        <a:xfrm>
          <a:off x="304799" y="3068090"/>
          <a:ext cx="2286003" cy="457195"/>
        </a:xfrm>
        <a:prstGeom prst="roundRect">
          <a:avLst/>
        </a:prstGeom>
        <a:solidFill>
          <a:srgbClr val="C5593C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359" tIns="0" rIns="14535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Bahnschrift Condensed" panose="020B0502040204020203" pitchFamily="34" charset="0"/>
            </a:rPr>
            <a:t>Excessive Processing </a:t>
          </a:r>
          <a:endParaRPr lang="en-US" sz="2100" kern="1200" dirty="0">
            <a:latin typeface="Bahnschrift Condensed" panose="020B0502040204020203" pitchFamily="34" charset="0"/>
          </a:endParaRPr>
        </a:p>
      </dsp:txBody>
      <dsp:txXfrm>
        <a:off x="327117" y="3090408"/>
        <a:ext cx="2241367" cy="4125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85D4F-171D-4415-88CB-8EEE3225AA3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C6CDE-610D-452F-8E2F-E510624186FE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latin typeface="Bell MT" panose="02020503060305020303" pitchFamily="18" charset="0"/>
            </a:rPr>
            <a:t>Communication </a:t>
          </a:r>
          <a:endParaRPr lang="en-US" sz="4600" kern="1200" dirty="0">
            <a:latin typeface="Bell MT" panose="02020503060305020303" pitchFamily="18" charset="0"/>
          </a:endParaRPr>
        </a:p>
      </dsp:txBody>
      <dsp:txXfrm>
        <a:off x="610504" y="416587"/>
        <a:ext cx="7440913" cy="833607"/>
      </dsp:txXfrm>
    </dsp:sp>
    <dsp:sp modelId="{64FC7A16-DAA5-4EED-A6A2-B9CE812592C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82A51-23A8-4B34-86A1-69719F00C222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latin typeface="Bell MT" panose="02020503060305020303" pitchFamily="18" charset="0"/>
            </a:rPr>
            <a:t>Process Mapping </a:t>
          </a:r>
          <a:endParaRPr lang="en-US" sz="4600" kern="1200" dirty="0">
            <a:latin typeface="Bell MT" panose="02020503060305020303" pitchFamily="18" charset="0"/>
          </a:endParaRPr>
        </a:p>
      </dsp:txBody>
      <dsp:txXfrm>
        <a:off x="1088431" y="1667215"/>
        <a:ext cx="6962986" cy="833607"/>
      </dsp:txXfrm>
    </dsp:sp>
    <dsp:sp modelId="{110017DC-BB06-4CEB-BD8C-4EAF82E2887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B59BE-C4B0-4DC3-A75E-2BD21065E35F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latin typeface="Bell MT" panose="02020503060305020303" pitchFamily="18" charset="0"/>
            </a:rPr>
            <a:t>Root Cause Analysis </a:t>
          </a:r>
          <a:endParaRPr lang="en-US" sz="4600" kern="1200" dirty="0">
            <a:latin typeface="Bell MT" panose="02020503060305020303" pitchFamily="18" charset="0"/>
          </a:endParaRPr>
        </a:p>
      </dsp:txBody>
      <dsp:txXfrm>
        <a:off x="1088431" y="2917843"/>
        <a:ext cx="6962986" cy="833607"/>
      </dsp:txXfrm>
    </dsp:sp>
    <dsp:sp modelId="{26F8ADAB-56FC-41C9-9E7A-F2FB573ED52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6D74C-5FFE-48BB-AB60-4AA20FEC84B9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latin typeface="Bell MT" panose="02020503060305020303" pitchFamily="18" charset="0"/>
            </a:rPr>
            <a:t>Standard Work </a:t>
          </a:r>
          <a:endParaRPr lang="en-US" sz="4600" kern="1200" dirty="0">
            <a:latin typeface="Bell MT" panose="02020503060305020303" pitchFamily="18" charset="0"/>
          </a:endParaRPr>
        </a:p>
      </dsp:txBody>
      <dsp:txXfrm>
        <a:off x="610504" y="4168472"/>
        <a:ext cx="7440913" cy="833607"/>
      </dsp:txXfrm>
    </dsp:sp>
    <dsp:sp modelId="{9CA566E2-0662-4267-A7C4-FBBA8AE9295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7EADF-ACD4-4886-8BBE-0B4FEB1A5C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C5130-CA9F-4760-9602-90981CEE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9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0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endParaRPr lang="en-US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16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7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6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7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5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4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62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164B-EDEB-4C36-AE5E-0EB08908BE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58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6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4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 want to spend the most time</a:t>
            </a:r>
            <a:r>
              <a:rPr lang="en-US" baseline="0" dirty="0" smtClean="0"/>
              <a:t> on is functional deployment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6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73183-9DEB-416D-9414-9A711C1B99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73183-9DEB-416D-9414-9A711C1B99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9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91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0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73183-9DEB-416D-9414-9A711C1B99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9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6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164B-EDEB-4C36-AE5E-0EB08908BE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69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C21BA-0D96-42C0-BB37-0DEB4C815D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9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C21BA-0D96-42C0-BB37-0DEB4C815D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7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C21BA-0D96-42C0-BB37-0DEB4C815D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5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64D9-3FDA-44F2-958B-5C60C65486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8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164B-EDEB-4C36-AE5E-0EB08908BE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8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164B-EDEB-4C36-AE5E-0EB08908BE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6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164B-EDEB-4C36-AE5E-0EB08908BE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4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5130-CA9F-4760-9602-90981CEE61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C21BA-0D96-42C0-BB37-0DEB4C815D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294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2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8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9283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48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696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6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9862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1B704D-6423-4A98-BE4A-07D7A97DDA0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25FE27-8B34-4D97-8F4E-B677C9504F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41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1.png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15.jpe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8715590"/>
              </p:ext>
            </p:extLst>
          </p:nvPr>
        </p:nvGraphicFramePr>
        <p:xfrm>
          <a:off x="2290679" y="887574"/>
          <a:ext cx="7706174" cy="512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553" y="1299176"/>
            <a:ext cx="10940564" cy="897466"/>
          </a:xfrm>
        </p:spPr>
        <p:txBody>
          <a:bodyPr/>
          <a:lstStyle/>
          <a:p>
            <a:r>
              <a:rPr lang="en-US" sz="3600" dirty="0" smtClean="0"/>
              <a:t>Increase Value / Decrease Waste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Molly Adzic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5532" y="2532185"/>
            <a:ext cx="5504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ll MT" panose="02020503060305020303" pitchFamily="18" charset="0"/>
              </a:rPr>
              <a:t>Fundamentals of Continuous </a:t>
            </a:r>
          </a:p>
          <a:p>
            <a:pPr algn="ctr"/>
            <a:r>
              <a:rPr lang="en-US" sz="3600" dirty="0" smtClean="0">
                <a:latin typeface="Bell MT" panose="02020503060305020303" pitchFamily="18" charset="0"/>
              </a:rPr>
              <a:t>Process Improvement </a:t>
            </a:r>
            <a:endParaRPr lang="en-US" sz="3600" dirty="0">
              <a:latin typeface="Bell MT" panose="0202050306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553" y="6350335"/>
            <a:ext cx="1121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Wisconsin Human Services Financial Management Association 2021 Conference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414465"/>
            <a:ext cx="8187071" cy="4064627"/>
          </a:xfrm>
        </p:spPr>
        <p:txBody>
          <a:bodyPr>
            <a:normAutofit/>
          </a:bodyPr>
          <a:lstStyle/>
          <a:p>
            <a:r>
              <a:rPr lang="en-US" dirty="0" smtClean="0"/>
              <a:t>Why is it important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 and benefits of continuous improvement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12979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Goals &amp; Benefits of </a:t>
            </a:r>
            <a:br>
              <a:rPr lang="en-US" sz="5400" b="1" dirty="0" smtClean="0"/>
            </a:br>
            <a:r>
              <a:rPr lang="en-US" sz="5400" b="1" dirty="0" smtClean="0"/>
              <a:t>Continuous Improvement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288" y="2746414"/>
            <a:ext cx="10557406" cy="3493022"/>
          </a:xfrm>
        </p:spPr>
        <p:txBody>
          <a:bodyPr>
            <a:normAutofit/>
          </a:bodyPr>
          <a:lstStyle/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Establish 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more efficient processes </a:t>
            </a: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to deliver 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more </a:t>
            </a: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and 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better </a:t>
            </a: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services with the resources you already have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Reduce defects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, errors, </a:t>
            </a: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and variation 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in process or outcome </a:t>
            </a:r>
            <a:endParaRPr lang="en-US" sz="31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Increase capacity </a:t>
            </a: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by 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fixing processes that waste valuable resources</a:t>
            </a:r>
          </a:p>
          <a:p>
            <a:pPr marL="457200" lvl="1" indent="0" fontAlgn="base">
              <a:buNone/>
            </a:pPr>
            <a:endParaRPr lang="en-US" sz="2000" b="1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4288" y="1777719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Bell MT" panose="02020503060305020303" pitchFamily="18" charset="0"/>
              </a:rPr>
              <a:t>Improve Efficiency &amp; </a:t>
            </a:r>
            <a:r>
              <a:rPr lang="en-US" sz="40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Effectiveness</a:t>
            </a:r>
            <a:endParaRPr lang="en-US" sz="4000" b="1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12979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Goals &amp; Benefits of </a:t>
            </a:r>
            <a:br>
              <a:rPr lang="en-US" sz="5400" b="1" dirty="0" smtClean="0"/>
            </a:br>
            <a:r>
              <a:rPr lang="en-US" sz="5400" b="1" dirty="0" smtClean="0"/>
              <a:t>Continuous Improvement 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4288" y="2456549"/>
            <a:ext cx="10503618" cy="43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 fontAlgn="base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Involving employees in the improvement process promotes active participation in change efforts, </a:t>
            </a: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and builds an 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engaged &amp; accountable team</a:t>
            </a:r>
          </a:p>
          <a:p>
            <a:pPr marL="685800" lvl="1" indent="-228600" fontAlgn="base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Collaboration among employees stimulates 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a shared understanding </a:t>
            </a: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of how 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each person is important to the organization’s success </a:t>
            </a:r>
            <a:endParaRPr lang="en-US" sz="31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marL="685800" lvl="1" indent="-228600" fontAlgn="base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tx2"/>
                </a:solidFill>
                <a:latin typeface="Bell MT" panose="02020503060305020303" pitchFamily="18" charset="0"/>
              </a:rPr>
              <a:t>Developing </a:t>
            </a:r>
            <a:r>
              <a:rPr lang="en-US" sz="3100" dirty="0">
                <a:solidFill>
                  <a:schemeClr val="tx2"/>
                </a:solidFill>
                <a:latin typeface="Bell MT" panose="02020503060305020303" pitchFamily="18" charset="0"/>
              </a:rPr>
              <a:t>a sense of ownership and accountability for employees increases their effectiveness at delivering results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04288" y="1576689"/>
            <a:ext cx="79511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Bell MT" panose="02020503060305020303" pitchFamily="18" charset="0"/>
              </a:rPr>
              <a:t>Develop Effective People &amp;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8590743" y="1925169"/>
            <a:ext cx="2701373" cy="1202075"/>
          </a:xfrm>
          <a:prstGeom prst="wedgeEllipseCallout">
            <a:avLst>
              <a:gd name="adj1" fmla="val 33922"/>
              <a:gd name="adj2" fmla="val 82488"/>
            </a:avLst>
          </a:prstGeom>
          <a:solidFill>
            <a:srgbClr val="B4C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7924623" y="2077569"/>
            <a:ext cx="2367241" cy="1147864"/>
          </a:xfrm>
          <a:prstGeom prst="wedgeEllipseCallout">
            <a:avLst>
              <a:gd name="adj1" fmla="val -28230"/>
              <a:gd name="adj2" fmla="val 79449"/>
            </a:avLst>
          </a:prstGeom>
          <a:solidFill>
            <a:srgbClr val="B4C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 r="68238"/>
          <a:stretch/>
        </p:blipFill>
        <p:spPr>
          <a:xfrm>
            <a:off x="7741862" y="3850723"/>
            <a:ext cx="1078326" cy="133827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64618" y="1980481"/>
            <a:ext cx="3323622" cy="3239310"/>
          </a:xfrm>
          <a:prstGeom prst="ellipse">
            <a:avLst/>
          </a:prstGeom>
          <a:solidFill>
            <a:srgbClr val="B4C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1" t="60309"/>
          <a:stretch/>
        </p:blipFill>
        <p:spPr>
          <a:xfrm>
            <a:off x="10741670" y="3694900"/>
            <a:ext cx="821918" cy="1200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2005" y="3340712"/>
            <a:ext cx="489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  <a:ea typeface="+mj-ea"/>
                <a:cs typeface="+mj-cs"/>
              </a:rPr>
              <a:t>Engaged Employees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 </a:t>
            </a:r>
            <a:endParaRPr lang="en-US" sz="3600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697" y="3346988"/>
            <a:ext cx="437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  <a:ea typeface="+mj-ea"/>
                <a:cs typeface="+mj-cs"/>
              </a:rPr>
              <a:t>Quality Process </a:t>
            </a:r>
            <a:endParaRPr lang="en-US" sz="3600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803" y="3001095"/>
            <a:ext cx="364236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Optimal </a:t>
            </a:r>
            <a:br>
              <a:rPr lang="en-US" sz="3600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Performance</a:t>
            </a:r>
            <a:r>
              <a:rPr lang="en-US" sz="4400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en-US" sz="4400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5895015"/>
              </p:ext>
            </p:extLst>
          </p:nvPr>
        </p:nvGraphicFramePr>
        <p:xfrm>
          <a:off x="311852" y="1819884"/>
          <a:ext cx="4242340" cy="356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86224" y="690077"/>
            <a:ext cx="7838399" cy="582011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28459" y="690077"/>
            <a:ext cx="7838399" cy="582011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="" xmlns:a16="http://schemas.microsoft.com/office/drawing/2014/main" id="{E37D51EC-0C63-4896-B048-273B1879C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3426" y="2219447"/>
            <a:ext cx="4200525" cy="3886200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770438" y="440279"/>
            <a:ext cx="9166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It is </a:t>
            </a:r>
            <a:r>
              <a:rPr lang="en-US" sz="4000" dirty="0">
                <a:solidFill>
                  <a:schemeClr val="tx2"/>
                </a:solidFill>
                <a:latin typeface="Bell MT" panose="02020503060305020303" pitchFamily="18" charset="0"/>
              </a:rPr>
              <a:t>not about adding resources, </a:t>
            </a:r>
            <a:endParaRPr lang="en-US" sz="40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it </a:t>
            </a:r>
            <a:r>
              <a:rPr lang="en-US" sz="4000" dirty="0">
                <a:solidFill>
                  <a:schemeClr val="tx2"/>
                </a:solidFill>
                <a:latin typeface="Bell MT" panose="02020503060305020303" pitchFamily="18" charset="0"/>
              </a:rPr>
              <a:t>is </a:t>
            </a:r>
            <a:r>
              <a:rPr lang="en-US" sz="4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about doing </a:t>
            </a:r>
            <a:r>
              <a:rPr lang="en-US" sz="4000" dirty="0">
                <a:solidFill>
                  <a:schemeClr val="tx2"/>
                </a:solidFill>
                <a:latin typeface="Bell MT" panose="02020503060305020303" pitchFamily="18" charset="0"/>
              </a:rPr>
              <a:t>more with what you </a:t>
            </a:r>
            <a:r>
              <a:rPr lang="en-US" sz="4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have</a:t>
            </a:r>
            <a:endParaRPr lang="en-US" sz="40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772397" y="2390635"/>
            <a:ext cx="568883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chemeClr val="tx2"/>
                </a:solidFill>
              </a:rPr>
              <a:t>Benefits </a:t>
            </a:r>
            <a:endParaRPr lang="en-US" sz="600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29239" y="240492"/>
            <a:ext cx="3992380" cy="1163010"/>
            <a:chOff x="7872760" y="963421"/>
            <a:chExt cx="3992380" cy="1163010"/>
          </a:xfrm>
        </p:grpSpPr>
        <p:sp>
          <p:nvSpPr>
            <p:cNvPr id="7" name="Flowchart: Terminator 6"/>
            <p:cNvSpPr/>
            <p:nvPr/>
          </p:nvSpPr>
          <p:spPr>
            <a:xfrm>
              <a:off x="7872760" y="963421"/>
              <a:ext cx="3992380" cy="116301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00111" y="1221760"/>
              <a:ext cx="3537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Bell MT" panose="02020503060305020303" pitchFamily="18" charset="0"/>
                </a:rPr>
                <a:t>Hard Dollar </a:t>
              </a:r>
              <a:endParaRPr lang="en-US" sz="36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88582" y="1978345"/>
            <a:ext cx="3992380" cy="1163010"/>
            <a:chOff x="7872760" y="2229191"/>
            <a:chExt cx="3992380" cy="1163010"/>
          </a:xfrm>
        </p:grpSpPr>
        <p:sp>
          <p:nvSpPr>
            <p:cNvPr id="8" name="Flowchart: Terminator 7"/>
            <p:cNvSpPr/>
            <p:nvPr/>
          </p:nvSpPr>
          <p:spPr>
            <a:xfrm>
              <a:off x="7872760" y="2229191"/>
              <a:ext cx="3992380" cy="116301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00111" y="2453193"/>
              <a:ext cx="3537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Bell MT" panose="02020503060305020303" pitchFamily="18" charset="0"/>
                </a:rPr>
                <a:t>Soft Dollar </a:t>
              </a:r>
              <a:endParaRPr lang="en-US" sz="36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88582" y="3716198"/>
            <a:ext cx="3992380" cy="1163010"/>
            <a:chOff x="7872760" y="3506961"/>
            <a:chExt cx="3992380" cy="1163010"/>
          </a:xfrm>
        </p:grpSpPr>
        <p:sp>
          <p:nvSpPr>
            <p:cNvPr id="9" name="Flowchart: Terminator 8"/>
            <p:cNvSpPr/>
            <p:nvPr/>
          </p:nvSpPr>
          <p:spPr>
            <a:xfrm>
              <a:off x="7872760" y="3506961"/>
              <a:ext cx="3992380" cy="116301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00111" y="3611412"/>
              <a:ext cx="35376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Bell MT" panose="02020503060305020303" pitchFamily="18" charset="0"/>
                </a:rPr>
                <a:t>Service Level / Quality </a:t>
              </a:r>
              <a:endParaRPr lang="en-US" sz="28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29239" y="5400907"/>
            <a:ext cx="3992380" cy="1163010"/>
            <a:chOff x="1560193" y="4955332"/>
            <a:chExt cx="3992380" cy="1163010"/>
          </a:xfrm>
        </p:grpSpPr>
        <p:sp>
          <p:nvSpPr>
            <p:cNvPr id="10" name="Flowchart: Terminator 9"/>
            <p:cNvSpPr/>
            <p:nvPr/>
          </p:nvSpPr>
          <p:spPr>
            <a:xfrm>
              <a:off x="1560193" y="4955332"/>
              <a:ext cx="3992380" cy="116301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87544" y="4959466"/>
              <a:ext cx="35376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Bell MT" panose="02020503060305020303" pitchFamily="18" charset="0"/>
                </a:rPr>
                <a:t>Human Development </a:t>
              </a:r>
              <a:endParaRPr lang="en-US" sz="32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3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7070" y="536006"/>
            <a:ext cx="8187071" cy="4064627"/>
          </a:xfrm>
        </p:spPr>
        <p:txBody>
          <a:bodyPr/>
          <a:lstStyle/>
          <a:p>
            <a:r>
              <a:rPr lang="en-US" dirty="0" smtClean="0"/>
              <a:t>Identifying waste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18" y="23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Forms of Waste </a:t>
            </a:r>
            <a:endParaRPr lang="en-US" sz="6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7063264"/>
              </p:ext>
            </p:extLst>
          </p:nvPr>
        </p:nvGraphicFramePr>
        <p:xfrm>
          <a:off x="400547" y="1419851"/>
          <a:ext cx="5331941" cy="451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6337945"/>
              </p:ext>
            </p:extLst>
          </p:nvPr>
        </p:nvGraphicFramePr>
        <p:xfrm>
          <a:off x="6267947" y="1468007"/>
          <a:ext cx="5493866" cy="451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6347" y="203620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Efforts caused by rework, scrap, and incorrect information 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6347" y="308016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Production that is more than needed or before it is needed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6347" y="408954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Wasted time waiting for the next step in a process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6347" y="514627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Inefficiently using people’s talents, skills, &amp; knowledge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497" y="203620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Unnecessary movement of products and material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497" y="303200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Excess products and materials not being used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497" y="403758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Unnecessary movement of people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497" y="514627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More work or higher quality than is required by the customer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88" y="1513373"/>
            <a:ext cx="428625" cy="378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45614" y="3536059"/>
            <a:ext cx="566738" cy="570633"/>
          </a:xfrm>
          <a:prstGeom prst="rect">
            <a:avLst/>
          </a:prstGeom>
        </p:spPr>
      </p:pic>
      <p:pic>
        <p:nvPicPr>
          <p:cNvPr id="1028" name="Picture 4" descr="moving boxes clipart 98431 Infograf&amp;237a De Dibujos Animados Del Transporte Mar&amp;237tim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796" y="2377979"/>
            <a:ext cx="96837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uck Image Hd Image PNG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854" y="1325563"/>
            <a:ext cx="731243" cy="7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ctory Clip Ar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89" y="2494860"/>
            <a:ext cx="454025" cy="5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topwatch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5" y="3545537"/>
            <a:ext cx="516423" cy="3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Related image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8750" r="9170" b="9375"/>
          <a:stretch/>
        </p:blipFill>
        <p:spPr bwMode="auto">
          <a:xfrm>
            <a:off x="10988614" y="4555712"/>
            <a:ext cx="670483" cy="487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44" y="4445389"/>
            <a:ext cx="620823" cy="62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249" y="689306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Why do we have Waste?</a:t>
            </a:r>
            <a:endParaRPr lang="en-US" sz="6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" y="6023919"/>
            <a:ext cx="7620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23" y="4324655"/>
            <a:ext cx="8619769" cy="2533345"/>
          </a:xfrm>
          <a:prstGeom prst="rect">
            <a:avLst/>
          </a:prstGeom>
        </p:spPr>
      </p:pic>
      <p:sp>
        <p:nvSpPr>
          <p:cNvPr id="16" name="Speech Bubble: Oval 12">
            <a:extLst>
              <a:ext uri="{FF2B5EF4-FFF2-40B4-BE49-F238E27FC236}">
                <a16:creationId xmlns="" xmlns:a16="http://schemas.microsoft.com/office/drawing/2014/main" id="{0CAE4222-5D9B-45EE-93C0-E32ED966D9F9}"/>
              </a:ext>
            </a:extLst>
          </p:cNvPr>
          <p:cNvSpPr/>
          <p:nvPr/>
        </p:nvSpPr>
        <p:spPr>
          <a:xfrm>
            <a:off x="4322215" y="3452350"/>
            <a:ext cx="1691456" cy="1170686"/>
          </a:xfrm>
          <a:prstGeom prst="wedgeEllipseCallout">
            <a:avLst>
              <a:gd name="adj1" fmla="val -19143"/>
              <a:gd name="adj2" fmla="val 7988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Speech Bubble: Oval 12">
            <a:extLst>
              <a:ext uri="{FF2B5EF4-FFF2-40B4-BE49-F238E27FC236}">
                <a16:creationId xmlns="" xmlns:a16="http://schemas.microsoft.com/office/drawing/2014/main" id="{0CAE4222-5D9B-45EE-93C0-E32ED966D9F9}"/>
              </a:ext>
            </a:extLst>
          </p:cNvPr>
          <p:cNvSpPr/>
          <p:nvPr/>
        </p:nvSpPr>
        <p:spPr>
          <a:xfrm>
            <a:off x="6296146" y="2423953"/>
            <a:ext cx="1729634" cy="1170686"/>
          </a:xfrm>
          <a:prstGeom prst="wedgeEllipseCallout">
            <a:avLst>
              <a:gd name="adj1" fmla="val -768"/>
              <a:gd name="adj2" fmla="val 150184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No Thanks</a:t>
            </a:r>
            <a:endParaRPr lang="en-US" sz="20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18" name="Speech Bubble: Oval 12">
            <a:extLst>
              <a:ext uri="{FF2B5EF4-FFF2-40B4-BE49-F238E27FC236}">
                <a16:creationId xmlns="" xmlns:a16="http://schemas.microsoft.com/office/drawing/2014/main" id="{0CAE4222-5D9B-45EE-93C0-E32ED966D9F9}"/>
              </a:ext>
            </a:extLst>
          </p:cNvPr>
          <p:cNvSpPr/>
          <p:nvPr/>
        </p:nvSpPr>
        <p:spPr>
          <a:xfrm>
            <a:off x="8527209" y="2668938"/>
            <a:ext cx="3053728" cy="1170686"/>
          </a:xfrm>
          <a:prstGeom prst="wedgeEllipseCallout">
            <a:avLst>
              <a:gd name="adj1" fmla="val 34917"/>
              <a:gd name="adj2" fmla="val 107225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We’re too busy…</a:t>
            </a:r>
          </a:p>
        </p:txBody>
      </p:sp>
    </p:spTree>
    <p:extLst>
      <p:ext uri="{BB962C8B-B14F-4D97-AF65-F5344CB8AC3E}">
        <p14:creationId xmlns:p14="http://schemas.microsoft.com/office/powerpoint/2010/main" val="22578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118" y="2462645"/>
            <a:ext cx="11188318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Busy = productive  </a:t>
            </a:r>
            <a:endParaRPr lang="en-US" sz="80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983480" y="2462645"/>
            <a:ext cx="502920" cy="989215"/>
          </a:xfrm>
          <a:prstGeom prst="line">
            <a:avLst/>
          </a:prstGeom>
          <a:ln w="57150">
            <a:solidFill>
              <a:srgbClr val="242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2500"/>
          </a:xfrm>
        </p:spPr>
        <p:txBody>
          <a:bodyPr/>
          <a:lstStyle/>
          <a:p>
            <a:r>
              <a:rPr lang="en-US" dirty="0" smtClean="0"/>
              <a:t>Topics 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05680614"/>
              </p:ext>
            </p:extLst>
          </p:nvPr>
        </p:nvGraphicFramePr>
        <p:xfrm>
          <a:off x="2489198" y="11605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1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4282" y="1632856"/>
            <a:ext cx="10401032" cy="2577361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Percent of occurrences where the entire process is completed without needing to be fixed or reworked in some </a:t>
            </a: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way</a:t>
            </a:r>
            <a:endParaRPr lang="en-US" dirty="0" smtClean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This </a:t>
            </a: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is the product of the </a:t>
            </a:r>
            <a:r>
              <a:rPr lang="en-US" sz="2400" i="1" dirty="0">
                <a:solidFill>
                  <a:schemeClr val="tx2"/>
                </a:solidFill>
                <a:latin typeface="Bell MT" panose="02020503060305020303" pitchFamily="18" charset="0"/>
              </a:rPr>
              <a:t>Percent Complete and Accurate</a:t>
            </a: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 for each process </a:t>
            </a: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step</a:t>
            </a:r>
            <a:endParaRPr lang="en-US" sz="8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US" sz="2400" b="1" cap="all" spc="200" dirty="0" smtClean="0">
              <a:solidFill>
                <a:schemeClr val="tx2"/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b="1" cap="all" spc="200" dirty="0">
                <a:solidFill>
                  <a:schemeClr val="tx2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2400" b="1" cap="all" spc="200" dirty="0" smtClean="0">
                <a:solidFill>
                  <a:schemeClr val="tx2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                               Example</a:t>
            </a:r>
            <a:r>
              <a:rPr lang="en-US" sz="2400" b="1" cap="all" spc="200" dirty="0">
                <a:solidFill>
                  <a:schemeClr val="tx2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: Processing Claims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422" y="4996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ROLLING FIRST-TIME YIELD </a:t>
            </a:r>
          </a:p>
        </p:txBody>
      </p:sp>
      <p:sp>
        <p:nvSpPr>
          <p:cNvPr id="19" name="Chevron 18"/>
          <p:cNvSpPr/>
          <p:nvPr/>
        </p:nvSpPr>
        <p:spPr>
          <a:xfrm>
            <a:off x="1223812" y="4018072"/>
            <a:ext cx="2474977" cy="146360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8298361" y="4018071"/>
            <a:ext cx="2270670" cy="1463604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6674149" y="4027352"/>
            <a:ext cx="2202583" cy="1463604"/>
          </a:xfrm>
          <a:prstGeom prst="chevron">
            <a:avLst/>
          </a:prstGeom>
          <a:solidFill>
            <a:srgbClr val="C55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892672" y="4018072"/>
            <a:ext cx="2373100" cy="1463604"/>
          </a:xfrm>
          <a:prstGeom prst="chevron">
            <a:avLst/>
          </a:prstGeom>
          <a:solidFill>
            <a:srgbClr val="FBB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111436" y="4018072"/>
            <a:ext cx="2368830" cy="1463604"/>
          </a:xfrm>
          <a:prstGeom prst="chevron">
            <a:avLst/>
          </a:prstGeom>
          <a:solidFill>
            <a:srgbClr val="919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528" y="4407008"/>
            <a:ext cx="147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1,000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Claims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86508" y="4288208"/>
            <a:ext cx="120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59% Claims </a:t>
            </a:r>
            <a:r>
              <a:rPr lang="en-US" dirty="0">
                <a:solidFill>
                  <a:schemeClr val="tx2"/>
                </a:solidFill>
                <a:latin typeface="Bahnschrift Condensed" panose="020B0502040204020203" pitchFamily="34" charset="0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one </a:t>
            </a:r>
            <a:r>
              <a:rPr lang="en-US" dirty="0">
                <a:solidFill>
                  <a:schemeClr val="tx2"/>
                </a:solidFill>
                <a:latin typeface="Bahnschrift Condensed" panose="020B0502040204020203" pitchFamily="34" charset="0"/>
              </a:rPr>
              <a:t>W</a:t>
            </a:r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ithout Rework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0551" y="5467633"/>
            <a:ext cx="112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90%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Bahnschrift Condensed" panose="020B0502040204020203" pitchFamily="34" charset="0"/>
              </a:rPr>
              <a:t>900 claims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7712" y="5481674"/>
            <a:ext cx="111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90%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Bahnschrift Condensed" panose="020B0502040204020203" pitchFamily="34" charset="0"/>
              </a:rPr>
              <a:t>810 claims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2051" y="5490955"/>
            <a:ext cx="104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90%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Bahnschrift Condensed" panose="020B0502040204020203" pitchFamily="34" charset="0"/>
              </a:rPr>
              <a:t>729 claims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4147" y="5481675"/>
            <a:ext cx="124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90%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Bahnschrift Condensed" panose="020B0502040204020203" pitchFamily="34" charset="0"/>
              </a:rPr>
              <a:t>656 claims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65182" y="5481673"/>
            <a:ext cx="111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90%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Bahnschrift Condensed" panose="020B0502040204020203" pitchFamily="34" charset="0"/>
              </a:rPr>
              <a:t>590 claims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52838" y="4392476"/>
            <a:ext cx="1291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Bell MT" panose="02020503060305020303" pitchFamily="18" charset="0"/>
              </a:rPr>
              <a:t>Receive </a:t>
            </a:r>
            <a:endParaRPr lang="en-US" sz="2400" b="1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Bell MT" panose="02020503060305020303" pitchFamily="18" charset="0"/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laim</a:t>
            </a:r>
            <a:endParaRPr lang="en-US" sz="2400" b="1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720773" y="4392476"/>
            <a:ext cx="1469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Bell MT" panose="02020503060305020303" pitchFamily="18" charset="0"/>
              </a:rPr>
              <a:t>Verify </a:t>
            </a:r>
            <a:endParaRPr lang="en-US" sz="2400" b="1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Claim</a:t>
            </a:r>
            <a:endParaRPr lang="en-US" sz="2400" b="1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69790" y="4373677"/>
            <a:ext cx="2174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Supervisor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Bell MT" panose="02020503060305020303" pitchFamily="18" charset="0"/>
              </a:rPr>
              <a:t>R</a:t>
            </a:r>
            <a:r>
              <a:rPr lang="en-US" sz="24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eview</a:t>
            </a:r>
            <a:endParaRPr lang="en-US" sz="2400" b="1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70789" y="4515586"/>
            <a:ext cx="1467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Process </a:t>
            </a:r>
            <a:endParaRPr lang="en-US" sz="2400" b="1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797723" y="4539071"/>
            <a:ext cx="188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Close Case </a:t>
            </a:r>
            <a:endParaRPr lang="en-US" sz="2000" b="1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338782"/>
            <a:ext cx="8187071" cy="4064627"/>
          </a:xfrm>
        </p:spPr>
        <p:txBody>
          <a:bodyPr/>
          <a:lstStyle/>
          <a:p>
            <a:r>
              <a:rPr lang="en-US" dirty="0" smtClean="0"/>
              <a:t>Defining Value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9063" y="383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DEFINING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1160" y="1702933"/>
            <a:ext cx="94386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Bell MT" panose="02020503060305020303" pitchFamily="18" charset="0"/>
              </a:rPr>
              <a:t>Did I get what I wanted/needed, when I wanted/needed </a:t>
            </a: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Bell MT" panose="02020503060305020303" pitchFamily="18" charset="0"/>
              </a:rPr>
              <a:t>Did the product/service I received achieve desired </a:t>
            </a: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results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How much effort (time/money) was required of 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Were </a:t>
            </a: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expectations met  </a:t>
            </a:r>
            <a:endParaRPr lang="en-US" sz="3200" dirty="0">
              <a:latin typeface="Bell MT" panose="02020503060305020303" pitchFamily="18" charset="0"/>
            </a:endParaRPr>
          </a:p>
          <a:p>
            <a:endParaRPr lang="en-US" sz="16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8706" y="55863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  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502406" y="5932540"/>
            <a:ext cx="3099320" cy="956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latin typeface="Bahnschrift Condensed" panose="020B0502040204020203" pitchFamily="34" charset="0"/>
              </a:rPr>
              <a:t>QUALITY </a:t>
            </a:r>
            <a:endParaRPr lang="en-US" sz="5400" b="1" dirty="0">
              <a:latin typeface="Bahnschrift Condensed" panose="020B0502040204020203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305428" y="5932540"/>
            <a:ext cx="3099320" cy="956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latin typeface="Bahnschrift Condensed" panose="020B0502040204020203" pitchFamily="34" charset="0"/>
              </a:rPr>
              <a:t>SAFE   </a:t>
            </a:r>
            <a:endParaRPr lang="en-US" sz="5400" b="1" dirty="0">
              <a:latin typeface="Bahnschrift Condensed" panose="020B0502040204020203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209268" y="5955650"/>
            <a:ext cx="3099320" cy="956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latin typeface="Bahnschrift Condensed" panose="020B0502040204020203" pitchFamily="34" charset="0"/>
              </a:rPr>
              <a:t>Enjoyable     </a:t>
            </a:r>
            <a:endParaRPr lang="en-US" sz="5400" b="1" dirty="0">
              <a:latin typeface="Bahnschrift Condensed" panose="020B0502040204020203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077543" y="5292868"/>
            <a:ext cx="3099320" cy="956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latin typeface="Bahnschrift Condensed" panose="020B0502040204020203" pitchFamily="34" charset="0"/>
              </a:rPr>
              <a:t>Timely   </a:t>
            </a:r>
            <a:endParaRPr lang="en-US" sz="5400" b="1" dirty="0">
              <a:latin typeface="Bahnschrift Condensed" panose="020B0502040204020203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685085" y="5315978"/>
            <a:ext cx="3099320" cy="956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latin typeface="Bahnschrift Condensed" panose="020B0502040204020203" pitchFamily="34" charset="0"/>
              </a:rPr>
              <a:t>Easy    </a:t>
            </a:r>
            <a:endParaRPr lang="en-US" sz="54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975" y="840960"/>
            <a:ext cx="8187071" cy="4064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Tools for process improvement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397174"/>
            <a:ext cx="7017488" cy="95113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2500"/>
          </a:xfrm>
        </p:spPr>
        <p:txBody>
          <a:bodyPr/>
          <a:lstStyle/>
          <a:p>
            <a:r>
              <a:rPr lang="en-US" dirty="0" smtClean="0"/>
              <a:t>Tools 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386676"/>
              </p:ext>
            </p:extLst>
          </p:nvPr>
        </p:nvGraphicFramePr>
        <p:xfrm>
          <a:off x="2489198" y="11605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5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866123"/>
            <a:ext cx="8187071" cy="1938115"/>
          </a:xfrm>
        </p:spPr>
        <p:txBody>
          <a:bodyPr/>
          <a:lstStyle/>
          <a:p>
            <a:r>
              <a:rPr lang="en-US" sz="6600" dirty="0" smtClean="0"/>
              <a:t>Communication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824" y="3976440"/>
            <a:ext cx="7017488" cy="951135"/>
          </a:xfrm>
        </p:spPr>
        <p:txBody>
          <a:bodyPr/>
          <a:lstStyle/>
          <a:p>
            <a:r>
              <a:rPr lang="en-US" dirty="0" smtClean="0"/>
              <a:t>Be curious and ask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538" y="-642618"/>
            <a:ext cx="8187071" cy="4064627"/>
          </a:xfrm>
        </p:spPr>
        <p:txBody>
          <a:bodyPr/>
          <a:lstStyle/>
          <a:p>
            <a:r>
              <a:rPr lang="en-US" dirty="0" smtClean="0"/>
              <a:t>Process Mapping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1538" y="4264220"/>
            <a:ext cx="9464842" cy="2593780"/>
          </a:xfrm>
        </p:spPr>
        <p:txBody>
          <a:bodyPr>
            <a:normAutofit/>
          </a:bodyPr>
          <a:lstStyle/>
          <a:p>
            <a:r>
              <a:rPr lang="en-US" sz="2600" dirty="0"/>
              <a:t>Makes your process visible and understandable so you can more easily identify opportunities for improvement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097" y="2533175"/>
            <a:ext cx="89026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Bell MT" panose="02020503060305020303" pitchFamily="18" charset="0"/>
              </a:rPr>
              <a:t>The order in which things occur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Inputs and outputs at each stage of a process 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Bell MT" panose="02020503060305020303" pitchFamily="18" charset="0"/>
              </a:rPr>
              <a:t>How each of the steps are interrelated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Who is responsible for &amp; who the customer of each process step 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How much time, energy, and effort goes into transforming our inputs into output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7643" y="474810"/>
            <a:ext cx="4844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ell MT" panose="02020503060305020303" pitchFamily="18" charset="0"/>
              </a:rPr>
              <a:t>A process map </a:t>
            </a:r>
            <a:r>
              <a:rPr lang="en-US" sz="3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identifies:</a:t>
            </a:r>
            <a:endParaRPr lang="en-US" sz="36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6723" y="1376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The flow of events in a process </a:t>
            </a:r>
            <a:endParaRPr lang="en-US" sz="6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4117" y="299259"/>
            <a:ext cx="4887883" cy="64257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  <a:latin typeface="Bell MT" panose="02020503060305020303" pitchFamily="18" charset="0"/>
              </a:rPr>
              <a:t>A visual representation of process flow </a:t>
            </a:r>
            <a:endParaRPr lang="en-US" sz="2600" dirty="0" smtClean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  <a:latin typeface="Bell MT" panose="02020503060305020303" pitchFamily="18" charset="0"/>
              </a:rPr>
              <a:t>A process is mapped using a continuous flow line to trace the path of work or materials through a process </a:t>
            </a:r>
            <a:endParaRPr lang="en-US" sz="2600" dirty="0" smtClean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  <a:latin typeface="Bell MT" panose="02020503060305020303" pitchFamily="18" charset="0"/>
              </a:rPr>
              <a:t>The continuous flow line allows you to identify redundancies in the work flow and opportunities to expedite process flow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47" y="2007949"/>
            <a:ext cx="5185668" cy="4090445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255280" y="-91622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Spaghetti Diagram</a:t>
            </a:r>
            <a:endParaRPr lang="en-US" sz="6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90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Traditional Mapping Symbols </a:t>
            </a:r>
            <a:endParaRPr lang="en-US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9145"/>
            <a:ext cx="10287000" cy="533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Many types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of symbols </a:t>
            </a:r>
            <a:r>
              <a:rPr lang="en-US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can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be used in process </a:t>
            </a:r>
            <a:r>
              <a:rPr lang="en-US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mapping, but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we will focus on </a:t>
            </a:r>
            <a:r>
              <a:rPr lang="en-US" b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three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0485" y="1905896"/>
            <a:ext cx="7422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Work steps are boxes containing a function that is </a:t>
            </a: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performed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77532" y="3617271"/>
            <a:ext cx="1057275" cy="1000125"/>
          </a:xfrm>
          <a:prstGeom prst="rect">
            <a:avLst/>
          </a:prstGeom>
          <a:solidFill>
            <a:srgbClr val="919C50"/>
          </a:solidFill>
          <a:ln>
            <a:solidFill>
              <a:srgbClr val="919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8310563" y="3370652"/>
            <a:ext cx="1390650" cy="1493366"/>
          </a:xfrm>
          <a:prstGeom prst="diamond">
            <a:avLst/>
          </a:prstGeom>
          <a:solidFill>
            <a:srgbClr val="FBB033"/>
          </a:solidFill>
          <a:ln>
            <a:solidFill>
              <a:srgbClr val="FBB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511575" y="3950647"/>
            <a:ext cx="687070" cy="333375"/>
          </a:xfrm>
          <a:prstGeom prst="rightArrow">
            <a:avLst/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5400000">
            <a:off x="9237982" y="4770636"/>
            <a:ext cx="523875" cy="1179833"/>
          </a:xfrm>
          <a:prstGeom prst="bentUpArrow">
            <a:avLst/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5400000" flipH="1">
            <a:off x="9237982" y="2362195"/>
            <a:ext cx="523874" cy="1179833"/>
          </a:xfrm>
          <a:prstGeom prst="bentUpArrow">
            <a:avLst/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86999" y="2209769"/>
            <a:ext cx="1057275" cy="1000125"/>
          </a:xfrm>
          <a:prstGeom prst="rect">
            <a:avLst/>
          </a:prstGeom>
          <a:solidFill>
            <a:srgbClr val="919C50"/>
          </a:solidFill>
          <a:ln>
            <a:solidFill>
              <a:srgbClr val="919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96525" y="5098210"/>
            <a:ext cx="1057275" cy="1000125"/>
          </a:xfrm>
          <a:prstGeom prst="rect">
            <a:avLst/>
          </a:prstGeom>
          <a:solidFill>
            <a:srgbClr val="919C50"/>
          </a:solidFill>
          <a:ln>
            <a:solidFill>
              <a:srgbClr val="919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57266" y="3949175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Action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86542" y="3932667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Decision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254499" y="232084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This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266460" y="562249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That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505469" y="5413606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Action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505469" y="255568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Action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27671" y="2926271"/>
            <a:ext cx="4638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Decision steps are diamonds that lead to two or more alternate paths.  The wording should clearly express the key decision being made, with the alternate paths labeled accordingly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27671" y="5381833"/>
            <a:ext cx="7336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Connectors are simply arrows that connect the various work steps and decision steps in the sequence performed.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713404"/>
            <a:ext cx="8187071" cy="4064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continuous improvement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High Level </a:t>
            </a:r>
            <a:r>
              <a:rPr lang="en-US" sz="54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Process </a:t>
            </a:r>
            <a:r>
              <a:rPr lang="en-US" sz="54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187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A </a:t>
            </a: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small number of steps (&lt;10) that describe the sequence of </a:t>
            </a: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activities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There </a:t>
            </a: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are typically no </a:t>
            </a: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decision boxes </a:t>
            </a: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in a high level </a:t>
            </a: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map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Often an entire processes exist in one box of a high level process map </a:t>
            </a:r>
            <a:endParaRPr lang="en-US" sz="24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07151" y="2978533"/>
            <a:ext cx="1811001" cy="1487741"/>
          </a:xfrm>
          <a:prstGeom prst="rect">
            <a:avLst/>
          </a:prstGeom>
          <a:solidFill>
            <a:srgbClr val="919C50"/>
          </a:solidFill>
          <a:ln>
            <a:solidFill>
              <a:srgbClr val="919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4510" y="2951749"/>
            <a:ext cx="1811001" cy="1487741"/>
          </a:xfrm>
          <a:prstGeom prst="rect">
            <a:avLst/>
          </a:prstGeom>
          <a:solidFill>
            <a:srgbClr val="919C50"/>
          </a:solidFill>
          <a:ln>
            <a:solidFill>
              <a:srgbClr val="919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09872" y="2951748"/>
            <a:ext cx="1811001" cy="1487741"/>
          </a:xfrm>
          <a:prstGeom prst="rect">
            <a:avLst/>
          </a:prstGeom>
          <a:solidFill>
            <a:srgbClr val="919C50"/>
          </a:solidFill>
          <a:ln>
            <a:solidFill>
              <a:srgbClr val="919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20015" y="2951748"/>
            <a:ext cx="1811001" cy="1487741"/>
          </a:xfrm>
          <a:prstGeom prst="rect">
            <a:avLst/>
          </a:prstGeom>
          <a:solidFill>
            <a:srgbClr val="919C50"/>
          </a:solidFill>
          <a:ln>
            <a:solidFill>
              <a:srgbClr val="919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444232" y="3474448"/>
            <a:ext cx="635198" cy="495914"/>
          </a:xfrm>
          <a:prstGeom prst="rightArrow">
            <a:avLst/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70613" y="3522348"/>
            <a:ext cx="1174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SCREEN </a:t>
            </a:r>
            <a:endParaRPr lang="en-US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2516" y="3495563"/>
            <a:ext cx="138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spc="200" dirty="0" smtClean="0">
                <a:solidFill>
                  <a:schemeClr val="tx2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INTERVIEW </a:t>
            </a:r>
            <a:endParaRPr lang="en-US" sz="2000" b="1" cap="all" spc="200" dirty="0">
              <a:solidFill>
                <a:schemeClr val="tx2"/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4055" y="3493552"/>
            <a:ext cx="138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HIRE </a:t>
            </a:r>
            <a:endParaRPr lang="en-US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02693" y="3491899"/>
            <a:ext cx="182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spc="200" dirty="0" smtClean="0">
                <a:solidFill>
                  <a:schemeClr val="tx2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ONBOARD</a:t>
            </a:r>
            <a:endParaRPr lang="en-US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782177" y="3474448"/>
            <a:ext cx="635198" cy="495914"/>
          </a:xfrm>
          <a:prstGeom prst="rightArrow">
            <a:avLst/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188455" y="3474447"/>
            <a:ext cx="635198" cy="495914"/>
          </a:xfrm>
          <a:prstGeom prst="rightArrow">
            <a:avLst/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Process Mapping </a:t>
            </a:r>
            <a:r>
              <a:rPr lang="en-US" sz="54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Swim Lanes</a:t>
            </a:r>
            <a:endParaRPr lang="en-US" sz="54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000" y="801922"/>
            <a:ext cx="9310792" cy="586047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The </a:t>
            </a: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Swim Lane process map show participants in different “lanes” instead of different colors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Allows you see what is happening at all points in time by each position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Helps you to understand others’ workload and how it might relate or overlap with your own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Helps illuminate workload imbalances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An unbalanced workload can cause overburden on employees, create delays, create artificial bottlenecks and resentment </a:t>
            </a: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– WASTE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Helps to catch / identify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Waste and non value add activities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Redundancy in a process or duplication of efforts by </a:t>
            </a: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individuals in different swim lanes </a:t>
            </a:r>
          </a:p>
        </p:txBody>
      </p:sp>
    </p:spTree>
    <p:extLst>
      <p:ext uri="{BB962C8B-B14F-4D97-AF65-F5344CB8AC3E}">
        <p14:creationId xmlns:p14="http://schemas.microsoft.com/office/powerpoint/2010/main" val="40438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1020" y="1634210"/>
            <a:ext cx="8467725" cy="4705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71020" y="1124531"/>
            <a:ext cx="8496300" cy="9525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4195" y="829837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Triggering Input</a:t>
            </a:r>
            <a:endParaRPr lang="en-US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0405" y="817447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Final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Output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3071" y="702455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Start of process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1200" y="734104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End of process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535" y="817447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TIME</a:t>
            </a:r>
            <a:endParaRPr lang="en-US" sz="4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7833" y="3217943"/>
            <a:ext cx="394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Department / Job Title / System </a:t>
            </a:r>
            <a:endParaRPr lang="en-US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37607" y="1634210"/>
            <a:ext cx="0" cy="4694514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-Right Arrow 16"/>
          <p:cNvSpPr/>
          <p:nvPr/>
        </p:nvSpPr>
        <p:spPr>
          <a:xfrm>
            <a:off x="4050225" y="191472"/>
            <a:ext cx="4547061" cy="764078"/>
          </a:xfrm>
          <a:prstGeom prst="left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86536" y="370744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SCOPE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5307" y="2303466"/>
            <a:ext cx="8439150" cy="6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71019" y="5673474"/>
            <a:ext cx="8439150" cy="6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9389" y="3008765"/>
            <a:ext cx="8439150" cy="6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61928" y="5045870"/>
            <a:ext cx="8439150" cy="6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1928" y="3720450"/>
            <a:ext cx="8439150" cy="6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0113" y="4383320"/>
            <a:ext cx="8439150" cy="6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8786"/>
            <a:ext cx="12192000" cy="4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756" y="136909"/>
            <a:ext cx="728339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Process Mapping Loopbacks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380" y="1040572"/>
            <a:ext cx="5576141" cy="5032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Error 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correction loopbacks reduce the throughput </a:t>
            </a:r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&amp; nearly 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always consume </a:t>
            </a:r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additional time and/or money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. </a:t>
            </a:r>
            <a:endParaRPr lang="en-US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Almost 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every loopback is an opportunity for process improvement, as they usually exist because of an unsolved </a:t>
            </a:r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problem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Why isn’t </a:t>
            </a: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the work ready to move to the next step in the process?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01340" y="2756293"/>
            <a:ext cx="1057275" cy="1000125"/>
          </a:xfrm>
          <a:prstGeom prst="rect">
            <a:avLst/>
          </a:prstGeom>
          <a:solidFill>
            <a:srgbClr val="919C50"/>
          </a:solidFill>
          <a:ln>
            <a:solidFill>
              <a:srgbClr val="919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8953499" y="2519917"/>
            <a:ext cx="1390650" cy="1493366"/>
          </a:xfrm>
          <a:prstGeom prst="diamond">
            <a:avLst/>
          </a:prstGeom>
          <a:solidFill>
            <a:srgbClr val="FBB033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098105" y="3099910"/>
            <a:ext cx="687070" cy="333375"/>
          </a:xfrm>
          <a:prstGeom prst="rightArrow">
            <a:avLst/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flipH="1">
            <a:off x="7286624" y="3824366"/>
            <a:ext cx="657514" cy="819145"/>
          </a:xfrm>
          <a:prstGeom prst="bentUpArrow">
            <a:avLst>
              <a:gd name="adj1" fmla="val 24417"/>
              <a:gd name="adj2" fmla="val 24870"/>
              <a:gd name="adj3" fmla="val 30086"/>
            </a:avLst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34693" y="4013283"/>
            <a:ext cx="1057275" cy="1000125"/>
          </a:xfrm>
          <a:prstGeom prst="rect">
            <a:avLst/>
          </a:prstGeom>
          <a:solidFill>
            <a:srgbClr val="919C50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16200000" flipH="1">
            <a:off x="9140944" y="4171475"/>
            <a:ext cx="642689" cy="583607"/>
          </a:xfrm>
          <a:prstGeom prst="bentUpArrow">
            <a:avLst>
              <a:gd name="adj1" fmla="val 26647"/>
              <a:gd name="adj2" fmla="val 29767"/>
              <a:gd name="adj3" fmla="val 31718"/>
            </a:avLst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0512473" y="3094670"/>
            <a:ext cx="687070" cy="333375"/>
          </a:xfrm>
          <a:prstGeom prst="rightArrow">
            <a:avLst/>
          </a:prstGeom>
          <a:solidFill>
            <a:srgbClr val="C5593C"/>
          </a:solidFill>
          <a:ln>
            <a:solidFill>
              <a:srgbClr val="C55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54484" y="2191932"/>
            <a:ext cx="29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Error Correction Loopback</a:t>
            </a:r>
            <a:endParaRPr lang="en-US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39448" y="2708911"/>
            <a:ext cx="69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YES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44645" y="4212519"/>
            <a:ext cx="69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NO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91968" y="2910429"/>
            <a:ext cx="112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OK/ COMPLETE?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5441" y="4146640"/>
            <a:ext cx="98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FIX/ GATHER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3369" y="3071690"/>
            <a:ext cx="69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CHECK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13369" y="5105874"/>
            <a:ext cx="497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Can be designated </a:t>
            </a:r>
            <a:r>
              <a:rPr lang="en-US" dirty="0">
                <a:solidFill>
                  <a:schemeClr val="tx2"/>
                </a:solidFill>
                <a:latin typeface="Bahnschrift Condensed" panose="020B0502040204020203" pitchFamily="34" charset="0"/>
              </a:rPr>
              <a:t>by an extra bold boarder</a:t>
            </a:r>
          </a:p>
        </p:txBody>
      </p:sp>
    </p:spTree>
    <p:extLst>
      <p:ext uri="{BB962C8B-B14F-4D97-AF65-F5344CB8AC3E}">
        <p14:creationId xmlns:p14="http://schemas.microsoft.com/office/powerpoint/2010/main" val="36647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388" y="373054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Process Mapping Best Practices </a:t>
            </a:r>
            <a:endParaRPr lang="en-US" sz="6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629" y="101473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Define </a:t>
            </a:r>
            <a:r>
              <a:rPr lang="en-US" sz="3000" dirty="0">
                <a:solidFill>
                  <a:schemeClr val="tx2"/>
                </a:solidFill>
                <a:latin typeface="Bell MT" panose="02020503060305020303" pitchFamily="18" charset="0"/>
              </a:rPr>
              <a:t>the scope of the </a:t>
            </a:r>
            <a:r>
              <a:rPr lang="en-US" sz="3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process, establish </a:t>
            </a:r>
            <a:r>
              <a:rPr lang="en-US" sz="3000" dirty="0">
                <a:solidFill>
                  <a:schemeClr val="tx2"/>
                </a:solidFill>
                <a:latin typeface="Bell MT" panose="02020503060305020303" pitchFamily="18" charset="0"/>
              </a:rPr>
              <a:t>where the process starts and </a:t>
            </a:r>
            <a:r>
              <a:rPr lang="en-US" sz="3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ends before getting started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00" dirty="0" smtClean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Start </a:t>
            </a:r>
            <a:r>
              <a:rPr lang="en-US" sz="3000" dirty="0">
                <a:solidFill>
                  <a:schemeClr val="tx2"/>
                </a:solidFill>
                <a:latin typeface="Bell MT" panose="02020503060305020303" pitchFamily="18" charset="0"/>
              </a:rPr>
              <a:t>with a “clean sheet” and map the process from scratch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If a documented procedure already exists, </a:t>
            </a: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it must be set aside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Seek </a:t>
            </a: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to identify what really happens – not what is supposed to </a:t>
            </a: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happen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Not an exercise in fault </a:t>
            </a: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finding </a:t>
            </a: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or placing blame </a:t>
            </a: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No value is assigned to action steps when documenting a current state process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Document </a:t>
            </a:r>
            <a:r>
              <a:rPr lang="en-US" sz="3000" dirty="0">
                <a:solidFill>
                  <a:schemeClr val="tx2"/>
                </a:solidFill>
                <a:latin typeface="Bell MT" panose="02020503060305020303" pitchFamily="18" charset="0"/>
              </a:rPr>
              <a:t>all steps of the process </a:t>
            </a:r>
            <a:endParaRPr lang="en-US" sz="30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Process </a:t>
            </a: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mapping is best done with the help of the people who actually do the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People not familiar with the process are also </a:t>
            </a: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valuable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39719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068" y="2679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Process Map Value Added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421" y="2325778"/>
            <a:ext cx="9668070" cy="3364686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Be on the look out for redundancies in communication, motion, and activity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Explore </a:t>
            </a: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the outputs </a:t>
            </a: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of each </a:t>
            </a: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step - both positive and negative </a:t>
            </a:r>
            <a:endParaRPr lang="en-US" sz="20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Does </a:t>
            </a: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this step increase or decrease the likelihood of an error or mistake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What </a:t>
            </a: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does this activity </a:t>
            </a: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contribute </a:t>
            </a: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-</a:t>
            </a: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 is it necessary to achieve </a:t>
            </a: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desired </a:t>
            </a: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outcome?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Does </a:t>
            </a: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the action </a:t>
            </a: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have any undesired consequences</a:t>
            </a: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Does this activity increase wait times </a:t>
            </a: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or create bottlenecks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If the output of a step is valuable upstream, to whom?  </a:t>
            </a: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now </a:t>
            </a: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who the customer is </a:t>
            </a:r>
            <a:r>
              <a:rPr lang="en-US" sz="1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&amp; ask)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This must become a highly collaborative process and should be embraced as a learning opportunity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Bell MT" panose="02020503060305020303" pitchFamily="18" charset="0"/>
              </a:rPr>
              <a:t>Ask questions, be curious, and seek to understand others’ perspectives 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421" y="6422709"/>
            <a:ext cx="911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NOTE: There </a:t>
            </a: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may be </a:t>
            </a: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business required steps that </a:t>
            </a: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do </a:t>
            </a:r>
            <a:r>
              <a:rPr lang="en-US" sz="2000" dirty="0">
                <a:solidFill>
                  <a:schemeClr val="tx2"/>
                </a:solidFill>
                <a:latin typeface="Bell MT" panose="02020503060305020303" pitchFamily="18" charset="0"/>
              </a:rPr>
              <a:t>not add value for our </a:t>
            </a:r>
            <a:r>
              <a:rPr lang="en-US" sz="2000" dirty="0" smtClean="0">
                <a:solidFill>
                  <a:schemeClr val="tx2"/>
                </a:solidFill>
                <a:latin typeface="Bell MT" panose="02020503060305020303" pitchFamily="18" charset="0"/>
              </a:rPr>
              <a:t>customers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8536" y="1000215"/>
            <a:ext cx="9529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Once you have a detailed process </a:t>
            </a: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map you </a:t>
            </a: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separate value added steps from non-value added </a:t>
            </a: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steps to determine </a:t>
            </a: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where improvements can be made </a:t>
            </a:r>
            <a:r>
              <a:rPr lang="en-US" sz="2400" dirty="0" smtClean="0">
                <a:solidFill>
                  <a:schemeClr val="tx2"/>
                </a:solidFill>
                <a:latin typeface="Bell MT" panose="02020503060305020303" pitchFamily="18" charset="0"/>
              </a:rPr>
              <a:t>to reduce waste, increate value, and ultimately </a:t>
            </a:r>
            <a:r>
              <a:rPr lang="en-US" sz="2400" dirty="0">
                <a:solidFill>
                  <a:schemeClr val="tx2"/>
                </a:solidFill>
                <a:latin typeface="Bell MT" panose="02020503060305020303" pitchFamily="18" charset="0"/>
              </a:rPr>
              <a:t>achieve a better flow. </a:t>
            </a:r>
          </a:p>
          <a:p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 analysis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100" y="1938635"/>
            <a:ext cx="9704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202124"/>
                </a:solidFill>
                <a:latin typeface="Bell MT" panose="02020503060305020303" pitchFamily="18" charset="0"/>
              </a:rPr>
              <a:t>“If I had an hour to solve a problem I'd spend 55 minutes thinking about the problem and five minutes thinking about solutions.” </a:t>
            </a:r>
            <a:endParaRPr lang="en-US" sz="4000" dirty="0" smtClean="0">
              <a:solidFill>
                <a:srgbClr val="202124"/>
              </a:solidFill>
              <a:latin typeface="Bell MT" panose="02020503060305020303" pitchFamily="18" charset="0"/>
            </a:endParaRPr>
          </a:p>
          <a:p>
            <a:r>
              <a:rPr lang="en-US" sz="4000" dirty="0">
                <a:solidFill>
                  <a:srgbClr val="202124"/>
                </a:solidFill>
                <a:latin typeface="Bell MT" panose="02020503060305020303" pitchFamily="18" charset="0"/>
              </a:rPr>
              <a:t> </a:t>
            </a:r>
            <a:r>
              <a:rPr lang="en-US" sz="4000" dirty="0" smtClean="0">
                <a:solidFill>
                  <a:srgbClr val="202124"/>
                </a:solidFill>
                <a:latin typeface="Bell MT" panose="02020503060305020303" pitchFamily="18" charset="0"/>
              </a:rPr>
              <a:t>                                             - Albert </a:t>
            </a:r>
            <a:r>
              <a:rPr lang="en-US" sz="4000" dirty="0">
                <a:latin typeface="Bell MT" panose="02020503060305020303" pitchFamily="18" charset="0"/>
              </a:rPr>
              <a:t>Einstein</a:t>
            </a:r>
          </a:p>
        </p:txBody>
      </p:sp>
    </p:spTree>
    <p:extLst>
      <p:ext uri="{BB962C8B-B14F-4D97-AF65-F5344CB8AC3E}">
        <p14:creationId xmlns:p14="http://schemas.microsoft.com/office/powerpoint/2010/main" val="4846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66581" y="1846491"/>
            <a:ext cx="70262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The internal mail is often late</a:t>
            </a:r>
          </a:p>
          <a:p>
            <a:pPr algn="ctr"/>
            <a:endParaRPr lang="en-US" sz="40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endParaRPr lang="en-US" sz="9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“The delivery starts late”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“There is too much re-sorting” 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“There is a significant number of wrong addresses” 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“When people move we don’t update the address list”</a:t>
            </a:r>
            <a:endParaRPr lang="en-US" sz="28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886" y="682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5 whys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163575" y="2549674"/>
            <a:ext cx="103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Why?</a:t>
            </a:r>
            <a:endParaRPr lang="en-US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10800000" flipH="1" flipV="1">
            <a:off x="3724876" y="3365987"/>
            <a:ext cx="857250" cy="1035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0800000" flipH="1" flipV="1">
            <a:off x="2505676" y="5069601"/>
            <a:ext cx="857250" cy="1035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2586" y="4139427"/>
            <a:ext cx="103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Why?</a:t>
            </a:r>
            <a:endParaRPr lang="en-US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139" y="190427"/>
            <a:ext cx="10178322" cy="1492132"/>
          </a:xfrm>
        </p:spPr>
        <p:txBody>
          <a:bodyPr/>
          <a:lstStyle/>
          <a:p>
            <a:r>
              <a:rPr lang="en-US" dirty="0" smtClean="0"/>
              <a:t>Continuous Improvement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394" y="3048000"/>
            <a:ext cx="431482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9554" y="5999464"/>
            <a:ext cx="141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ll MT" panose="02020503060305020303" pitchFamily="18" charset="0"/>
              </a:rPr>
              <a:t>Better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744807" y="5228057"/>
            <a:ext cx="141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ll MT" panose="02020503060305020303" pitchFamily="18" charset="0"/>
              </a:rPr>
              <a:t>Even better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776438" y="4369974"/>
            <a:ext cx="141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ll MT" panose="02020503060305020303" pitchFamily="18" charset="0"/>
              </a:rPr>
              <a:t>Even better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68343" y="2295228"/>
            <a:ext cx="90268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Set of tools and framework used to sustain an </a:t>
            </a: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ongoing </a:t>
            </a: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cycle of incremental positive change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68343" y="1365314"/>
            <a:ext cx="104194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Systematic approach to identify and eliminate waste or non value add activity in your work processes </a:t>
            </a:r>
            <a:endParaRPr lang="en-US" sz="28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68343" y="3367974"/>
            <a:ext cx="74030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Techniques for seeing and solving problems more effectively by identifying and addressing </a:t>
            </a: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the </a:t>
            </a: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root cause </a:t>
            </a: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of </a:t>
            </a: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a problem </a:t>
            </a:r>
            <a:endParaRPr lang="en-US" sz="28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8342" y="1365314"/>
            <a:ext cx="9308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Team-based method focused on enabling and supporting employees in their efforts to streamline processes &amp; optimize flow, by identifying &amp; removing unnecessary, outdated or unproductive process </a:t>
            </a:r>
            <a:r>
              <a:rPr lang="en-US" sz="2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steps</a:t>
            </a:r>
            <a:endParaRPr lang="en-US" sz="28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8341" y="3109556"/>
            <a:ext cx="6704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Bell MT" panose="02020503060305020303" pitchFamily="18" charset="0"/>
              </a:rPr>
              <a:t>Invitation to see your work in a new way </a:t>
            </a:r>
          </a:p>
        </p:txBody>
      </p:sp>
    </p:spTree>
    <p:extLst>
      <p:ext uri="{BB962C8B-B14F-4D97-AF65-F5344CB8AC3E}">
        <p14:creationId xmlns:p14="http://schemas.microsoft.com/office/powerpoint/2010/main" val="41336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/>
      <p:bldP spid="13" grpId="1"/>
      <p:bldP spid="3" grpId="0"/>
      <p:bldP spid="3" grpId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8729" y="2071601"/>
            <a:ext cx="8940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“Secondary containers are overflowing”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“There are no empty containers available” 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“They are full of chemicals waiting to be sorted” 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“Only certain staff have been trained in segregating chemicals ”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endParaRPr lang="en-US" sz="28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56" y="7460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Mess of Chemicals 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1276" y="2374279"/>
            <a:ext cx="103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Why</a:t>
            </a:r>
            <a:endParaRPr lang="en-US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 rot="10800000" flipH="1" flipV="1">
            <a:off x="2623566" y="2232494"/>
            <a:ext cx="857250" cy="1035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25672" y="1987286"/>
            <a:ext cx="89406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“There is a mess of chemicals”</a:t>
            </a:r>
          </a:p>
          <a:p>
            <a:pPr algn="ctr"/>
            <a:endParaRPr lang="en-US" sz="28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“Secondary containers are overflowing”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“There are no empty containers available” 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“All containers are full of chemicals waiting to be sorted” 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Bahnschrift Light Condensed" panose="020B0502040204020203" pitchFamily="34" charset="0"/>
              </a:rPr>
              <a:t>“Only certain staff have been trained in segregating chemicals ”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  <a:p>
            <a:pPr algn="ctr"/>
            <a:endParaRPr lang="en-US" sz="28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96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Check your Logic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4086"/>
            <a:ext cx="10515600" cy="920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Reverse </a:t>
            </a:r>
            <a:r>
              <a:rPr lang="en-US" dirty="0">
                <a:solidFill>
                  <a:schemeClr val="tx2"/>
                </a:solidFill>
              </a:rPr>
              <a:t>the sequence </a:t>
            </a:r>
            <a:r>
              <a:rPr lang="en-US" dirty="0" smtClean="0">
                <a:solidFill>
                  <a:schemeClr val="tx2"/>
                </a:solidFill>
              </a:rPr>
              <a:t>and replace the word “WHY” with “THEREFORE”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1197" y="3880112"/>
            <a:ext cx="217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Therefore</a:t>
            </a:r>
            <a:endParaRPr lang="en-US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 rot="10800000">
            <a:off x="10021197" y="4676321"/>
            <a:ext cx="857250" cy="1035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92145"/>
            <a:ext cx="8187071" cy="4064627"/>
          </a:xfrm>
        </p:spPr>
        <p:txBody>
          <a:bodyPr/>
          <a:lstStyle/>
          <a:p>
            <a:r>
              <a:rPr lang="en-US" dirty="0" smtClean="0"/>
              <a:t>Built in 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</a:rPr>
              <a:t>MISTAKE-PROOFING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79" y="2702867"/>
            <a:ext cx="5906900" cy="358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5688" y="1341163"/>
            <a:ext cx="10770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Bell MT" panose="02020503060305020303" pitchFamily="18" charset="0"/>
              </a:rPr>
              <a:t>Mistake proofing can prevent a mistake from being made or make mistakes easy to spot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01" y="2138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Standard Work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801" y="1337091"/>
            <a:ext cx="10983046" cy="57181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Standardization </a:t>
            </a: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means consistency and </a:t>
            </a: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repeatability enabling you to </a:t>
            </a: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maintain a specific </a:t>
            </a: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result - </a:t>
            </a: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Variation can </a:t>
            </a: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easily lead </a:t>
            </a: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to </a:t>
            </a: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defects – WASTE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Consistency often leads to increase Quality / Productivity / Safety – VALUE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Helps </a:t>
            </a: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manage and meet expectations </a:t>
            </a: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by </a:t>
            </a: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controlling output </a:t>
            </a: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&amp; </a:t>
            </a: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processing time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Helps </a:t>
            </a: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clarify what </a:t>
            </a: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equipment, information, or materials </a:t>
            </a: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are needed </a:t>
            </a: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to complete a certain task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Bell MT" panose="02020503060305020303" pitchFamily="18" charset="0"/>
              </a:rPr>
              <a:t>Creates alignment on what has already been done, what is currently being done, and what needs to be done at any point in a process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Bell MT" panose="02020503060305020303" pitchFamily="18" charset="0"/>
              </a:rPr>
              <a:t>Helps to plan and organize work as a team – clear expectations and understanding of who is responsible for what, when.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313">
            <a:off x="7584757" y="892236"/>
            <a:ext cx="3962400" cy="49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7275" y="4398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 basic Example </a:t>
            </a:r>
            <a:endParaRPr lang="en-US" sz="6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930">
            <a:off x="1585325" y="1587824"/>
            <a:ext cx="2472634" cy="30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3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75" y="3442349"/>
            <a:ext cx="3167394" cy="22771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8132" y="1293561"/>
            <a:ext cx="9411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Forms clearly identify what information is needed and often in which order</a:t>
            </a:r>
            <a:endParaRPr lang="en-US" sz="28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5335" y="5763589"/>
            <a:ext cx="9411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Reduces the need for back and forth, nothing gets lost in translation, and no need to rekey information </a:t>
            </a:r>
            <a:endParaRPr lang="en-US" sz="2800" dirty="0" smtClean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495" y="-145312"/>
            <a:ext cx="8187071" cy="4064627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490099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FBB033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Identify and standardize the </a:t>
            </a:r>
            <a:r>
              <a:rPr lang="en-US" sz="4800" dirty="0">
                <a:solidFill>
                  <a:schemeClr val="tx2"/>
                </a:solidFill>
                <a:latin typeface="Bell MT" panose="02020503060305020303" pitchFamily="18" charset="0"/>
              </a:rPr>
              <a:t>most efficient way to do a </a:t>
            </a:r>
            <a:r>
              <a:rPr lang="en-US" sz="4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job that also maximizes </a:t>
            </a:r>
            <a:r>
              <a:rPr lang="en-US" sz="4800" dirty="0">
                <a:solidFill>
                  <a:schemeClr val="tx2"/>
                </a:solidFill>
                <a:latin typeface="Bell MT" panose="02020503060305020303" pitchFamily="18" charset="0"/>
              </a:rPr>
              <a:t>safety, quality, and customer satisfaction </a:t>
            </a:r>
            <a:r>
              <a:rPr lang="en-US" sz="4800" dirty="0" smtClean="0">
                <a:solidFill>
                  <a:schemeClr val="tx2"/>
                </a:solidFill>
                <a:latin typeface="Bell MT" panose="02020503060305020303" pitchFamily="18" charset="0"/>
              </a:rPr>
              <a:t>at </a:t>
            </a:r>
            <a:r>
              <a:rPr lang="en-US" sz="4800" dirty="0">
                <a:solidFill>
                  <a:schemeClr val="tx2"/>
                </a:solidFill>
                <a:latin typeface="Bell MT" panose="02020503060305020303" pitchFamily="18" charset="0"/>
              </a:rPr>
              <a:t>the lowest cost.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51677" y="744033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</a:rPr>
              <a:t>Objective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98" y="458659"/>
            <a:ext cx="7428411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Improvements should be…</a:t>
            </a:r>
            <a:endParaRPr lang="en-US" sz="54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835" y="2236716"/>
            <a:ext cx="5126424" cy="339655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Bell MT" panose="02020503060305020303" pitchFamily="18" charset="0"/>
              </a:rPr>
              <a:t>Staff driven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Bell MT" panose="02020503060305020303" pitchFamily="18" charset="0"/>
              </a:rPr>
              <a:t>Customer focused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Bell MT" panose="02020503060305020303" pitchFamily="18" charset="0"/>
              </a:rPr>
              <a:t>Sustainable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Small </a:t>
            </a:r>
            <a:r>
              <a:rPr lang="en-US" sz="3200" dirty="0">
                <a:solidFill>
                  <a:schemeClr val="tx2"/>
                </a:solidFill>
                <a:latin typeface="Bell MT" panose="02020503060305020303" pitchFamily="18" charset="0"/>
              </a:rPr>
              <a:t>in </a:t>
            </a:r>
            <a:r>
              <a:rPr lang="en-US" sz="3200" dirty="0" smtClean="0">
                <a:solidFill>
                  <a:schemeClr val="tx2"/>
                </a:solidFill>
                <a:latin typeface="Bell MT" panose="02020503060305020303" pitchFamily="18" charset="0"/>
              </a:rPr>
              <a:t>scope to start </a:t>
            </a:r>
            <a:endParaRPr lang="en-US" sz="32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Bell MT" panose="02020503060305020303" pitchFamily="18" charset="0"/>
              </a:rPr>
              <a:t>Within your control or influence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2409" y="3211744"/>
            <a:ext cx="1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Things that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matter</a:t>
            </a:r>
            <a:endParaRPr lang="en-US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97420" y="3209398"/>
            <a:ext cx="1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Things you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can control</a:t>
            </a:r>
            <a:endParaRPr lang="en-US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0412" y="3209399"/>
            <a:ext cx="1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What you should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Bell MT" panose="02020503060305020303" pitchFamily="18" charset="0"/>
              </a:rPr>
              <a:t>focus on</a:t>
            </a:r>
            <a:endParaRPr lang="en-US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449803" y="1508983"/>
            <a:ext cx="5561261" cy="3840033"/>
            <a:chOff x="5568532" y="1478539"/>
            <a:chExt cx="5561261" cy="3840033"/>
          </a:xfrm>
        </p:grpSpPr>
        <p:sp>
          <p:nvSpPr>
            <p:cNvPr id="4" name="Oval 3"/>
            <p:cNvSpPr/>
            <p:nvPr/>
          </p:nvSpPr>
          <p:spPr>
            <a:xfrm>
              <a:off x="5568532" y="1478539"/>
              <a:ext cx="3918005" cy="377192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211788" y="1546648"/>
              <a:ext cx="3918005" cy="377192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Up Arrow 15"/>
          <p:cNvSpPr/>
          <p:nvPr/>
        </p:nvSpPr>
        <p:spPr>
          <a:xfrm>
            <a:off x="7534337" y="4673349"/>
            <a:ext cx="1517724" cy="1350570"/>
          </a:xfrm>
          <a:prstGeom prst="upArrow">
            <a:avLst/>
          </a:prstGeom>
          <a:solidFill>
            <a:srgbClr val="919C50"/>
          </a:solidFill>
          <a:ln>
            <a:solidFill>
              <a:srgbClr val="919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961" y="1194318"/>
            <a:ext cx="8187071" cy="2815193"/>
          </a:xfrm>
        </p:spPr>
        <p:txBody>
          <a:bodyPr/>
          <a:lstStyle/>
          <a:p>
            <a:pPr algn="ctr"/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A38629-5CE1-41E6-BCCA-7C04481CD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34" r="21307"/>
          <a:stretch/>
        </p:blipFill>
        <p:spPr>
          <a:xfrm>
            <a:off x="4664799" y="2044166"/>
            <a:ext cx="2862401" cy="4212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A8DCFF-27A9-4DB3-B76A-44DC89EB16ED}"/>
              </a:ext>
            </a:extLst>
          </p:cNvPr>
          <p:cNvSpPr txBox="1"/>
          <p:nvPr/>
        </p:nvSpPr>
        <p:spPr>
          <a:xfrm>
            <a:off x="3927423" y="2328747"/>
            <a:ext cx="17977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REQUEST</a:t>
            </a:r>
            <a:r>
              <a:rPr lang="en-US" sz="2800" dirty="0">
                <a:solidFill>
                  <a:srgbClr val="FBB033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 </a:t>
            </a:r>
          </a:p>
          <a:p>
            <a:r>
              <a:rPr lang="en-US" dirty="0">
                <a:solidFill>
                  <a:srgbClr val="FBB03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462074E-9877-4664-9D98-4141D3937A2D}"/>
              </a:ext>
            </a:extLst>
          </p:cNvPr>
          <p:cNvSpPr txBox="1"/>
          <p:nvPr/>
        </p:nvSpPr>
        <p:spPr>
          <a:xfrm>
            <a:off x="7064544" y="4383416"/>
            <a:ext cx="1560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FULFILMENT </a:t>
            </a:r>
            <a:r>
              <a:rPr lang="en-US" sz="2800" dirty="0">
                <a:solidFill>
                  <a:srgbClr val="FBB033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 </a:t>
            </a:r>
          </a:p>
          <a:p>
            <a:r>
              <a:rPr lang="en-US" dirty="0">
                <a:solidFill>
                  <a:srgbClr val="FBB03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Think about it this way...</a:t>
            </a:r>
            <a:endParaRPr lang="en-US" sz="6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183" y="1247678"/>
            <a:ext cx="10318418" cy="4394988"/>
          </a:xfrm>
        </p:spPr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60" y="5447351"/>
            <a:ext cx="9065665" cy="742279"/>
          </a:xfrm>
        </p:spPr>
        <p:txBody>
          <a:bodyPr>
            <a:noAutofit/>
          </a:bodyPr>
          <a:lstStyle/>
          <a:p>
            <a:endParaRPr lang="en-US" sz="3200" dirty="0" smtClean="0">
              <a:latin typeface="Bell MT" panose="02020503060305020303" pitchFamily="18" charset="0"/>
            </a:endParaRPr>
          </a:p>
          <a:p>
            <a:r>
              <a:rPr lang="en-US" sz="2800" dirty="0" smtClean="0">
                <a:latin typeface="Bell MT" panose="02020503060305020303" pitchFamily="18" charset="0"/>
              </a:rPr>
              <a:t>Molly.Adzic@co.marathon.wi.us</a:t>
            </a:r>
            <a:endParaRPr lang="en-US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2D62BDC-B6E3-411F-BF0E-91524A005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74" t="6864" r="20056"/>
          <a:stretch/>
        </p:blipFill>
        <p:spPr>
          <a:xfrm>
            <a:off x="2445488" y="1796902"/>
            <a:ext cx="2913321" cy="4226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6D3D80-5D30-455B-B82B-96B85836E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04" t="7463" r="22875"/>
          <a:stretch/>
        </p:blipFill>
        <p:spPr>
          <a:xfrm>
            <a:off x="6723026" y="1828800"/>
            <a:ext cx="2897713" cy="42580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Which path would you choose?</a:t>
            </a:r>
            <a:endParaRPr lang="en-US" sz="6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24182" y="3091742"/>
            <a:ext cx="129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B</a:t>
            </a:r>
            <a:endParaRPr lang="en-US" sz="6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00769" y="3091742"/>
            <a:ext cx="802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A</a:t>
            </a:r>
            <a:endParaRPr lang="en-US" sz="6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DF1C10-2260-47CF-906B-7D76C9F7E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3" y="234754"/>
            <a:ext cx="11364605" cy="642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7448" y="594517"/>
            <a:ext cx="4616302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What if you were looking at it from this perspective ?</a:t>
            </a:r>
            <a:endParaRPr lang="en-US" sz="48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DF1C10-2260-47CF-906B-7D76C9F7E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71" r="15938"/>
          <a:stretch/>
        </p:blipFill>
        <p:spPr>
          <a:xfrm>
            <a:off x="1485338" y="1759470"/>
            <a:ext cx="4037314" cy="4533663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3338A3-B475-4D5D-8B3C-AF8779C38E82}"/>
              </a:ext>
            </a:extLst>
          </p:cNvPr>
          <p:cNvSpPr txBox="1"/>
          <p:nvPr/>
        </p:nvSpPr>
        <p:spPr>
          <a:xfrm>
            <a:off x="935665" y="388820"/>
            <a:ext cx="109934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These </a:t>
            </a:r>
            <a:r>
              <a:rPr lang="en-US" sz="36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principles provide a </a:t>
            </a:r>
            <a:r>
              <a:rPr lang="en-US" sz="3600" dirty="0" smtClean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framework </a:t>
            </a:r>
            <a:r>
              <a:rPr lang="en-US" sz="36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and set of tools that </a:t>
            </a:r>
            <a:r>
              <a:rPr lang="en-US" sz="3600" dirty="0" smtClean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help and </a:t>
            </a:r>
            <a:r>
              <a:rPr lang="en-US" sz="36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invite you to see your work from a different perspective. </a:t>
            </a:r>
            <a:endParaRPr lang="en-US" sz="3600" dirty="0">
              <a:solidFill>
                <a:schemeClr val="tx2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endParaRPr lang="en-US" sz="2400" dirty="0">
              <a:solidFill>
                <a:srgbClr val="8D955C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0375571-BCCA-4D3A-86DD-D5D3D3246D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34" r="21307"/>
          <a:stretch/>
        </p:blipFill>
        <p:spPr>
          <a:xfrm rot="16200000">
            <a:off x="6709424" y="1476281"/>
            <a:ext cx="3170469" cy="4666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DFCEAE-2F53-4BA8-98AF-06AAEDFA06BA}"/>
              </a:ext>
            </a:extLst>
          </p:cNvPr>
          <p:cNvSpPr txBox="1"/>
          <p:nvPr/>
        </p:nvSpPr>
        <p:spPr>
          <a:xfrm rot="19416937">
            <a:off x="5978949" y="5095720"/>
            <a:ext cx="1295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REQUEST</a:t>
            </a:r>
            <a:r>
              <a:rPr lang="en-US" dirty="0">
                <a:solidFill>
                  <a:srgbClr val="C5593C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 </a:t>
            </a:r>
          </a:p>
          <a:p>
            <a:r>
              <a:rPr lang="en-US" dirty="0">
                <a:solidFill>
                  <a:srgbClr val="FBB03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A4597CF-04DB-46AB-9870-B015CC6A77F3}"/>
              </a:ext>
            </a:extLst>
          </p:cNvPr>
          <p:cNvSpPr txBox="1"/>
          <p:nvPr/>
        </p:nvSpPr>
        <p:spPr>
          <a:xfrm rot="19191693">
            <a:off x="8294658" y="1972902"/>
            <a:ext cx="1822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FULFILMENT</a:t>
            </a:r>
          </a:p>
          <a:p>
            <a:r>
              <a:rPr lang="en-US" dirty="0">
                <a:solidFill>
                  <a:srgbClr val="FBB03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3338A3-B475-4D5D-8B3C-AF8779C38E82}"/>
              </a:ext>
            </a:extLst>
          </p:cNvPr>
          <p:cNvSpPr txBox="1"/>
          <p:nvPr/>
        </p:nvSpPr>
        <p:spPr>
          <a:xfrm>
            <a:off x="7586329" y="5871587"/>
            <a:ext cx="365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The birds eye view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8E7DEE-DA9B-4A6A-9FB3-6A04CE69F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33" y="269721"/>
            <a:ext cx="11353505" cy="13757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7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When you are able to see your work from a new perspective it helps you ask questions </a:t>
            </a:r>
            <a:r>
              <a:rPr lang="en-US" sz="47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about </a:t>
            </a:r>
            <a:r>
              <a:rPr lang="en-US" sz="47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the steps you are </a:t>
            </a:r>
            <a:r>
              <a:rPr lang="en-US" sz="47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taking</a:t>
            </a:r>
            <a:endParaRPr lang="en-US" sz="47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992911-A8DC-47E3-B6E1-774CDC378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3" t="5229" r="23099" b="3166"/>
          <a:stretch/>
        </p:blipFill>
        <p:spPr>
          <a:xfrm>
            <a:off x="7490252" y="1777328"/>
            <a:ext cx="2849526" cy="4143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8E78C7-3863-4693-91F4-8888E8841ABB}"/>
              </a:ext>
            </a:extLst>
          </p:cNvPr>
          <p:cNvSpPr txBox="1"/>
          <p:nvPr/>
        </p:nvSpPr>
        <p:spPr>
          <a:xfrm>
            <a:off x="1101366" y="1815639"/>
            <a:ext cx="422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I follow this path because: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DFCEAE-2F53-4BA8-98AF-06AAEDFA06BA}"/>
              </a:ext>
            </a:extLst>
          </p:cNvPr>
          <p:cNvSpPr txBox="1"/>
          <p:nvPr/>
        </p:nvSpPr>
        <p:spPr>
          <a:xfrm>
            <a:off x="6336572" y="2120564"/>
            <a:ext cx="1295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REQUEST </a:t>
            </a:r>
          </a:p>
          <a:p>
            <a:r>
              <a:rPr lang="en-US" dirty="0">
                <a:solidFill>
                  <a:srgbClr val="FBB03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462074E-9877-4664-9D98-4141D3937A2D}"/>
              </a:ext>
            </a:extLst>
          </p:cNvPr>
          <p:cNvSpPr txBox="1"/>
          <p:nvPr/>
        </p:nvSpPr>
        <p:spPr>
          <a:xfrm>
            <a:off x="10249102" y="4203846"/>
            <a:ext cx="1560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FULFILMENT  </a:t>
            </a:r>
            <a:endParaRPr lang="en-US" dirty="0">
              <a:solidFill>
                <a:schemeClr val="tx2"/>
              </a:solidFill>
              <a:latin typeface="Bahnschrift Condensed" panose="020B0502040204020203" pitchFamily="34" charset="0"/>
              <a:cs typeface="Dubai Medium" panose="020B0603030403030204" pitchFamily="34" charset="-78"/>
            </a:endParaRPr>
          </a:p>
          <a:p>
            <a:r>
              <a:rPr lang="en-US" dirty="0">
                <a:solidFill>
                  <a:srgbClr val="FBB03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E68E7DEE-DA9B-4A6A-9FB3-6A04CE69FF26}"/>
              </a:ext>
            </a:extLst>
          </p:cNvPr>
          <p:cNvSpPr txBox="1">
            <a:spLocks/>
          </p:cNvSpPr>
          <p:nvPr/>
        </p:nvSpPr>
        <p:spPr>
          <a:xfrm>
            <a:off x="179973" y="6103377"/>
            <a:ext cx="11353505" cy="137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Asking WHY is a really important tool 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8244" y="2469920"/>
            <a:ext cx="4187928" cy="830997"/>
            <a:chOff x="2288244" y="2323471"/>
            <a:chExt cx="4187928" cy="83099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8AA216F-8DF3-4AE4-ABC7-71073A3B77B9}"/>
                </a:ext>
              </a:extLst>
            </p:cNvPr>
            <p:cNvSpPr txBox="1"/>
            <p:nvPr/>
          </p:nvSpPr>
          <p:spPr>
            <a:xfrm>
              <a:off x="2820228" y="2323471"/>
              <a:ext cx="36559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5593C"/>
                  </a:solidFill>
                  <a:latin typeface="Bell MT" panose="02020503060305020303" pitchFamily="18" charset="0"/>
                  <a:cs typeface="Dubai Medium" panose="020B0603030403030204" pitchFamily="34" charset="-78"/>
                </a:rPr>
                <a:t>The form I need is in another office</a:t>
              </a:r>
            </a:p>
          </p:txBody>
        </p:sp>
        <p:sp>
          <p:nvSpPr>
            <p:cNvPr id="2" name="4-Point Star 1"/>
            <p:cNvSpPr/>
            <p:nvPr/>
          </p:nvSpPr>
          <p:spPr>
            <a:xfrm>
              <a:off x="2288244" y="2440312"/>
              <a:ext cx="596886" cy="573605"/>
            </a:xfrm>
            <a:prstGeom prst="star4">
              <a:avLst/>
            </a:prstGeom>
            <a:solidFill>
              <a:srgbClr val="C559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8244" y="3360731"/>
            <a:ext cx="3914637" cy="830997"/>
            <a:chOff x="2288244" y="3230078"/>
            <a:chExt cx="3914637" cy="83099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C0F49BD-0B4C-4D54-8520-CAADF62AC148}"/>
                </a:ext>
              </a:extLst>
            </p:cNvPr>
            <p:cNvSpPr txBox="1"/>
            <p:nvPr/>
          </p:nvSpPr>
          <p:spPr>
            <a:xfrm>
              <a:off x="2885130" y="3230078"/>
              <a:ext cx="3317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D955C"/>
                  </a:solidFill>
                  <a:latin typeface="Bell MT" panose="02020503060305020303" pitchFamily="18" charset="0"/>
                  <a:cs typeface="Dubai Medium" panose="020B0603030403030204" pitchFamily="34" charset="-78"/>
                </a:rPr>
                <a:t>I have to wait for approval</a:t>
              </a: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2288244" y="3321762"/>
              <a:ext cx="596886" cy="573605"/>
            </a:xfrm>
            <a:prstGeom prst="star4">
              <a:avLst/>
            </a:prstGeom>
            <a:solidFill>
              <a:srgbClr val="919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62360" y="4315742"/>
            <a:ext cx="4025588" cy="830997"/>
            <a:chOff x="2288244" y="4120142"/>
            <a:chExt cx="4025588" cy="83099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0819C0E-0879-4E56-AE1D-1C8FE6970A6A}"/>
                </a:ext>
              </a:extLst>
            </p:cNvPr>
            <p:cNvSpPr txBox="1"/>
            <p:nvPr/>
          </p:nvSpPr>
          <p:spPr>
            <a:xfrm>
              <a:off x="2885130" y="4120142"/>
              <a:ext cx="34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BB033"/>
                  </a:solidFill>
                  <a:latin typeface="Bell MT" panose="02020503060305020303" pitchFamily="18" charset="0"/>
                  <a:cs typeface="Dubai Medium" panose="020B0603030403030204" pitchFamily="34" charset="-78"/>
                </a:rPr>
                <a:t>I need to make a </a:t>
              </a:r>
              <a:r>
                <a:rPr lang="en-US" sz="2400" dirty="0" smtClean="0">
                  <a:solidFill>
                    <a:srgbClr val="FBB033"/>
                  </a:solidFill>
                  <a:latin typeface="Bell MT" panose="02020503060305020303" pitchFamily="18" charset="0"/>
                  <a:cs typeface="Dubai Medium" panose="020B0603030403030204" pitchFamily="34" charset="-78"/>
                </a:rPr>
                <a:t>copy </a:t>
              </a:r>
              <a:r>
                <a:rPr lang="en-US" sz="2400" dirty="0">
                  <a:solidFill>
                    <a:srgbClr val="FBB033"/>
                  </a:solidFill>
                  <a:latin typeface="Bell MT" panose="02020503060305020303" pitchFamily="18" charset="0"/>
                  <a:cs typeface="Dubai Medium" panose="020B0603030403030204" pitchFamily="34" charset="-78"/>
                </a:rPr>
                <a:t>of </a:t>
              </a:r>
              <a:r>
                <a:rPr lang="en-US" sz="2400" dirty="0" smtClean="0">
                  <a:solidFill>
                    <a:srgbClr val="FBB033"/>
                  </a:solidFill>
                  <a:latin typeface="Bell MT" panose="02020503060305020303" pitchFamily="18" charset="0"/>
                  <a:cs typeface="Dubai Medium" panose="020B0603030403030204" pitchFamily="34" charset="-78"/>
                </a:rPr>
                <a:t>this </a:t>
              </a:r>
              <a:r>
                <a:rPr lang="en-US" sz="2400" dirty="0">
                  <a:solidFill>
                    <a:srgbClr val="FBB033"/>
                  </a:solidFill>
                  <a:latin typeface="Bell MT" panose="02020503060305020303" pitchFamily="18" charset="0"/>
                  <a:cs typeface="Dubai Medium" panose="020B0603030403030204" pitchFamily="34" charset="-78"/>
                </a:rPr>
                <a:t>document </a:t>
              </a:r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2288244" y="4182556"/>
              <a:ext cx="596886" cy="573605"/>
            </a:xfrm>
            <a:prstGeom prst="star4">
              <a:avLst/>
            </a:prstGeom>
            <a:solidFill>
              <a:srgbClr val="FBB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8244" y="5211411"/>
            <a:ext cx="4461976" cy="830997"/>
            <a:chOff x="2289465" y="4904959"/>
            <a:chExt cx="4461976" cy="83099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D44DB7-B0E3-4A93-A2B0-C6178DE18383}"/>
                </a:ext>
              </a:extLst>
            </p:cNvPr>
            <p:cNvSpPr txBox="1"/>
            <p:nvPr/>
          </p:nvSpPr>
          <p:spPr>
            <a:xfrm>
              <a:off x="2885130" y="4904959"/>
              <a:ext cx="38663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Bell MT" panose="02020503060305020303" pitchFamily="18" charset="0"/>
                  <a:cs typeface="Dubai Medium" panose="020B0603030403030204" pitchFamily="34" charset="-78"/>
                </a:rPr>
                <a:t>I need to get a special signature</a:t>
              </a:r>
            </a:p>
          </p:txBody>
        </p:sp>
        <p:sp>
          <p:nvSpPr>
            <p:cNvPr id="22" name="4-Point Star 21"/>
            <p:cNvSpPr/>
            <p:nvPr/>
          </p:nvSpPr>
          <p:spPr>
            <a:xfrm>
              <a:off x="2289465" y="4930804"/>
              <a:ext cx="596886" cy="573605"/>
            </a:xfrm>
            <a:prstGeom prst="star4">
              <a:avLst/>
            </a:prstGeom>
            <a:solidFill>
              <a:srgbClr val="24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4-Point Star 22"/>
          <p:cNvSpPr/>
          <p:nvPr/>
        </p:nvSpPr>
        <p:spPr>
          <a:xfrm>
            <a:off x="9604562" y="2957056"/>
            <a:ext cx="428814" cy="405434"/>
          </a:xfrm>
          <a:prstGeom prst="star4">
            <a:avLst/>
          </a:prstGeom>
          <a:solidFill>
            <a:srgbClr val="242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1805</TotalTime>
  <Words>1794</Words>
  <Application>Microsoft Office PowerPoint</Application>
  <PresentationFormat>Widescreen</PresentationFormat>
  <Paragraphs>344</Paragraphs>
  <Slides>50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Franklin Gothic Book</vt:lpstr>
      <vt:lpstr>Bahnschrift Condensed</vt:lpstr>
      <vt:lpstr>Bell MT</vt:lpstr>
      <vt:lpstr>Arial</vt:lpstr>
      <vt:lpstr>Wingdings</vt:lpstr>
      <vt:lpstr>Bahnschrift Light Condensed</vt:lpstr>
      <vt:lpstr>Calibri</vt:lpstr>
      <vt:lpstr>Franklin Gothic Medium</vt:lpstr>
      <vt:lpstr>Gill Sans MT</vt:lpstr>
      <vt:lpstr>Dubai Medium</vt:lpstr>
      <vt:lpstr>Badge</vt:lpstr>
      <vt:lpstr>Increase Value / Decrease Waste </vt:lpstr>
      <vt:lpstr>Topics  </vt:lpstr>
      <vt:lpstr>What is continuous improvement </vt:lpstr>
      <vt:lpstr>Continuous Improvement </vt:lpstr>
      <vt:lpstr>Think about it this way...</vt:lpstr>
      <vt:lpstr>Which path would you choose?</vt:lpstr>
      <vt:lpstr>What if you were looking at it from this perspective ?</vt:lpstr>
      <vt:lpstr>PowerPoint Presentation</vt:lpstr>
      <vt:lpstr>PowerPoint Presentation</vt:lpstr>
      <vt:lpstr>Why is it important </vt:lpstr>
      <vt:lpstr>Goals &amp; Benefits of  Continuous Improvement </vt:lpstr>
      <vt:lpstr>Goals &amp; Benefits of  Continuous Improvement </vt:lpstr>
      <vt:lpstr>Optimal  Performance </vt:lpstr>
      <vt:lpstr>PowerPoint Presentation</vt:lpstr>
      <vt:lpstr>PowerPoint Presentation</vt:lpstr>
      <vt:lpstr>Identifying waste </vt:lpstr>
      <vt:lpstr>Forms of Waste </vt:lpstr>
      <vt:lpstr>Why do we have Waste?</vt:lpstr>
      <vt:lpstr>Busy = productive  </vt:lpstr>
      <vt:lpstr>ROLLING FIRST-TIME YIELD </vt:lpstr>
      <vt:lpstr>Defining Value </vt:lpstr>
      <vt:lpstr>DEFINING VALUE</vt:lpstr>
      <vt:lpstr> Tools for process improvement </vt:lpstr>
      <vt:lpstr>Tools  </vt:lpstr>
      <vt:lpstr>Communication </vt:lpstr>
      <vt:lpstr>Process Mapping </vt:lpstr>
      <vt:lpstr>The flow of events in a process </vt:lpstr>
      <vt:lpstr>PowerPoint Presentation</vt:lpstr>
      <vt:lpstr>Traditional Mapping Symbols </vt:lpstr>
      <vt:lpstr>High Level Process Map</vt:lpstr>
      <vt:lpstr>Process Mapping Swim Lanes</vt:lpstr>
      <vt:lpstr>PowerPoint Presentation</vt:lpstr>
      <vt:lpstr>PowerPoint Presentation</vt:lpstr>
      <vt:lpstr>Process Mapping Loopbacks</vt:lpstr>
      <vt:lpstr>Process Mapping Best Practices </vt:lpstr>
      <vt:lpstr>Process Map Value Added Analysis</vt:lpstr>
      <vt:lpstr>Root cause analysis </vt:lpstr>
      <vt:lpstr>PowerPoint Presentation</vt:lpstr>
      <vt:lpstr>5 whys </vt:lpstr>
      <vt:lpstr>Mess of Chemicals </vt:lpstr>
      <vt:lpstr>Check your Logic </vt:lpstr>
      <vt:lpstr>Built in quality </vt:lpstr>
      <vt:lpstr>MISTAKE-PROOFING</vt:lpstr>
      <vt:lpstr>Standard Work </vt:lpstr>
      <vt:lpstr> basic Example </vt:lpstr>
      <vt:lpstr>Conclusion </vt:lpstr>
      <vt:lpstr>Objective </vt:lpstr>
      <vt:lpstr>Improvements should be…</vt:lpstr>
      <vt:lpstr>Questions? </vt:lpstr>
      <vt:lpstr>Thank you!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Value / Decrease Waste</dc:title>
  <dc:creator>Molly Bennett</dc:creator>
  <cp:lastModifiedBy>Molly Bennett</cp:lastModifiedBy>
  <cp:revision>79</cp:revision>
  <dcterms:created xsi:type="dcterms:W3CDTF">2021-08-25T20:13:11Z</dcterms:created>
  <dcterms:modified xsi:type="dcterms:W3CDTF">2021-09-13T13:58:04Z</dcterms:modified>
</cp:coreProperties>
</file>